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media/image5.jpg" ContentType="image/jpeg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media/image15.jpg" ContentType="image/jpeg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media/image23.jpg" ContentType="image/jpeg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8" r:id="rId7"/>
    <p:sldId id="269" r:id="rId8"/>
    <p:sldId id="270" r:id="rId9"/>
    <p:sldId id="271" r:id="rId10"/>
    <p:sldId id="272" r:id="rId11"/>
    <p:sldId id="273" r:id="rId12"/>
    <p:sldId id="267" r:id="rId13"/>
  </p:sldIdLst>
  <p:sldSz cx="16256000" cy="9144000"/>
  <p:notesSz cx="9144000" cy="16256000"/>
  <p:embeddedFontLst>
    <p:embeddedFont>
      <p:font typeface="Hedvig Letters Sans" panose="020B0604020202020204" charset="0"/>
      <p:regular r:id="rId15"/>
    </p:embeddedFont>
    <p:embeddedFont>
      <p:font typeface="Liter" panose="020B0604020202020204" charset="0"/>
      <p:regular r:id="rId16"/>
    </p:embeddedFont>
    <p:embeddedFont>
      <p:font typeface="Quattrocento Sans" panose="020B0502050000020003" pitchFamily="34" charset="0"/>
      <p:regular r:id="rId17"/>
      <p:bold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091B3E2-0C1C-4C88-B3F4-A5A855A1E5DA}">
          <p14:sldIdLst>
            <p14:sldId id="256"/>
            <p14:sldId id="257"/>
            <p14:sldId id="258"/>
            <p14:sldId id="259"/>
            <p14:sldId id="260"/>
          </p14:sldIdLst>
        </p14:section>
        <p14:section name="Untitled Section" id="{A1DCB10A-329F-4350-BD6D-D4A8F7E99103}">
          <p14:sldIdLst>
            <p14:sldId id="268"/>
            <p14:sldId id="269"/>
            <p14:sldId id="270"/>
            <p14:sldId id="271"/>
            <p14:sldId id="272"/>
            <p14:sldId id="273"/>
            <p14:sldId id="26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2" d="100"/>
          <a:sy n="62" d="100"/>
        </p:scale>
        <p:origin x="667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719482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B851E5-3CF8-7366-9536-D0A9137FC9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9ED90DD-14C2-0463-F5B6-ADE3C965EB8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DAF265A-99FF-59EF-6E86-05B0983447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C1D96D-18B0-C1AB-8D62-34FC57208E9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5768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7258A5-FADA-5E67-7077-48BF1F436E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83339C5-98BA-021D-4207-EA86474BD89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0E2E234-02AF-2170-FFCF-E37B68BAC1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85F5E3-F2C7-6CE7-58D4-869E51C6AA1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1206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14A6AB-64E1-2539-8C83-08F1ECEA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DC523CB-F6B6-8EBB-E2FA-4E70482C71E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9A875BF-3D22-1C81-F51C-DC582421C0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CD9725-2AB2-2BAC-D8FA-1F5AAED9CD0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8543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517599-BF7F-295A-EF14-5634AEC2E6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26DE2FD-3423-2121-D8E2-4EEBA3F538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7116EE2-521E-3922-7053-ED31537489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CF3F63-7F99-1B83-3606-30E06B01E1A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1680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E8E148-E79B-4A67-C2F5-8218AAE173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AE274A6-C1A8-FB0C-DBA6-385C4C6166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4DC0D73-851B-A9B3-F6B9-84AD8471A3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A0E5-4687-780E-58FE-163E69BB5D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5040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A9EE96-2294-B34A-1AB3-C3D0219F53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48F1E1E-EA4E-B16E-C301-726E71ABB1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765B2FB-DC3B-7699-96A5-DCBFE498C2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E03536-764B-0A54-0193-D3310D6974C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5257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g"/><Relationship Id="rId3" Type="http://schemas.openxmlformats.org/officeDocument/2006/relationships/image" Target="../media/image18.png"/><Relationship Id="rId7" Type="http://schemas.openxmlformats.org/officeDocument/2006/relationships/image" Target="../media/image2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openxmlformats.org/officeDocument/2006/relationships/image" Target="../media/image25.jpeg"/><Relationship Id="rId4" Type="http://schemas.openxmlformats.org/officeDocument/2006/relationships/image" Target="../media/image19.png"/><Relationship Id="rId9" Type="http://schemas.openxmlformats.org/officeDocument/2006/relationships/image" Target="../media/image24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g"/><Relationship Id="rId3" Type="http://schemas.openxmlformats.org/officeDocument/2006/relationships/image" Target="../media/image10.png"/><Relationship Id="rId7" Type="http://schemas.openxmlformats.org/officeDocument/2006/relationships/image" Target="../media/image1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jpe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9F8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admissions.usf.edu/e022268917acd6d7f6964e91830f86f3d623d9ab.jpg"/>
          <p:cNvPicPr>
            <a:picLocks noChangeAspect="1"/>
          </p:cNvPicPr>
          <p:nvPr/>
        </p:nvPicPr>
        <p:blipFill>
          <a:blip r:embed="rId3"/>
          <a:srcRect l="1952" r="1952"/>
          <a:stretch/>
        </p:blipFill>
        <p:spPr>
          <a:xfrm>
            <a:off x="0" y="0"/>
            <a:ext cx="16256000" cy="9144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6256000" cy="9144000"/>
          </a:xfrm>
          <a:custGeom>
            <a:avLst/>
            <a:gdLst/>
            <a:ahLst/>
            <a:cxnLst/>
            <a:rect l="l" t="t" r="r" b="b"/>
            <a:pathLst>
              <a:path w="16256000" h="9144000">
                <a:moveTo>
                  <a:pt x="0" y="0"/>
                </a:moveTo>
                <a:lnTo>
                  <a:pt x="16256000" y="0"/>
                </a:lnTo>
                <a:lnTo>
                  <a:pt x="16256000" y="9144000"/>
                </a:lnTo>
                <a:lnTo>
                  <a:pt x="0" y="9144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0D7377">
                  <a:alpha val="85000"/>
                </a:srgbClr>
              </a:gs>
              <a:gs pos="50000">
                <a:srgbClr val="0D7377">
                  <a:alpha val="75000"/>
                </a:srgbClr>
              </a:gs>
              <a:gs pos="100000">
                <a:srgbClr val="8BBDB8">
                  <a:alpha val="70000"/>
                </a:srgbClr>
              </a:gs>
            </a:gsLst>
            <a:lin ang="2700000" scaled="1"/>
          </a:gradFill>
          <a:ln/>
        </p:spPr>
        <p:txBody>
          <a:bodyPr/>
          <a:lstStyle/>
          <a:p>
            <a:endParaRPr lang="en-IN"/>
          </a:p>
        </p:txBody>
      </p:sp>
      <p:sp>
        <p:nvSpPr>
          <p:cNvPr id="4" name="Shape 1"/>
          <p:cNvSpPr/>
          <p:nvPr/>
        </p:nvSpPr>
        <p:spPr>
          <a:xfrm>
            <a:off x="7670800" y="571500"/>
            <a:ext cx="914400" cy="914400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742950" y="371475"/>
                </a:moveTo>
                <a:cubicBezTo>
                  <a:pt x="742950" y="453450"/>
                  <a:pt x="716340" y="529173"/>
                  <a:pt x="671513" y="590610"/>
                </a:cubicBezTo>
                <a:lnTo>
                  <a:pt x="897612" y="816888"/>
                </a:lnTo>
                <a:cubicBezTo>
                  <a:pt x="919936" y="839212"/>
                  <a:pt x="919936" y="875467"/>
                  <a:pt x="897612" y="897791"/>
                </a:cubicBezTo>
                <a:cubicBezTo>
                  <a:pt x="875288" y="920115"/>
                  <a:pt x="839033" y="920115"/>
                  <a:pt x="816709" y="897791"/>
                </a:cubicBezTo>
                <a:lnTo>
                  <a:pt x="590610" y="671513"/>
                </a:lnTo>
                <a:cubicBezTo>
                  <a:pt x="529173" y="716340"/>
                  <a:pt x="453450" y="742950"/>
                  <a:pt x="371475" y="742950"/>
                </a:cubicBezTo>
                <a:cubicBezTo>
                  <a:pt x="166271" y="742950"/>
                  <a:pt x="0" y="576679"/>
                  <a:pt x="0" y="371475"/>
                </a:cubicBezTo>
                <a:cubicBezTo>
                  <a:pt x="0" y="166271"/>
                  <a:pt x="166271" y="0"/>
                  <a:pt x="371475" y="0"/>
                </a:cubicBezTo>
                <a:cubicBezTo>
                  <a:pt x="576679" y="0"/>
                  <a:pt x="742950" y="166271"/>
                  <a:pt x="742950" y="371475"/>
                </a:cubicBezTo>
                <a:close/>
                <a:moveTo>
                  <a:pt x="514350" y="314325"/>
                </a:moveTo>
                <a:cubicBezTo>
                  <a:pt x="514350" y="235387"/>
                  <a:pt x="450413" y="171450"/>
                  <a:pt x="371475" y="171450"/>
                </a:cubicBezTo>
                <a:cubicBezTo>
                  <a:pt x="292537" y="171450"/>
                  <a:pt x="228600" y="235387"/>
                  <a:pt x="228600" y="314325"/>
                </a:cubicBezTo>
                <a:cubicBezTo>
                  <a:pt x="228600" y="401479"/>
                  <a:pt x="311646" y="513636"/>
                  <a:pt x="351115" y="561856"/>
                </a:cubicBezTo>
                <a:cubicBezTo>
                  <a:pt x="361831" y="574893"/>
                  <a:pt x="381119" y="574893"/>
                  <a:pt x="391656" y="561856"/>
                </a:cubicBezTo>
                <a:cubicBezTo>
                  <a:pt x="431125" y="513636"/>
                  <a:pt x="514171" y="401479"/>
                  <a:pt x="514171" y="314325"/>
                </a:cubicBezTo>
                <a:close/>
                <a:moveTo>
                  <a:pt x="314325" y="314325"/>
                </a:moveTo>
                <a:cubicBezTo>
                  <a:pt x="314325" y="282783"/>
                  <a:pt x="339933" y="257175"/>
                  <a:pt x="371475" y="257175"/>
                </a:cubicBezTo>
                <a:cubicBezTo>
                  <a:pt x="403017" y="257175"/>
                  <a:pt x="428625" y="282783"/>
                  <a:pt x="428625" y="314325"/>
                </a:cubicBezTo>
                <a:cubicBezTo>
                  <a:pt x="428625" y="345867"/>
                  <a:pt x="403017" y="371475"/>
                  <a:pt x="371475" y="371475"/>
                </a:cubicBezTo>
                <a:cubicBezTo>
                  <a:pt x="339933" y="371475"/>
                  <a:pt x="314325" y="345867"/>
                  <a:pt x="314325" y="314325"/>
                </a:cubicBezTo>
                <a:close/>
              </a:path>
            </a:pathLst>
          </a:custGeom>
          <a:solidFill>
            <a:srgbClr val="FFC94D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Text 2"/>
          <p:cNvSpPr/>
          <p:nvPr/>
        </p:nvSpPr>
        <p:spPr>
          <a:xfrm>
            <a:off x="3647124" y="2197100"/>
            <a:ext cx="9055622" cy="304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9600" b="1" dirty="0">
                <a:solidFill>
                  <a:srgbClr val="F9F8F6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Lost &amp; Found</a:t>
            </a:r>
            <a:endParaRPr lang="en-US" sz="1600" dirty="0"/>
          </a:p>
          <a:p>
            <a:pPr algn="ctr">
              <a:lnSpc>
                <a:spcPct val="100000"/>
              </a:lnSpc>
            </a:pPr>
            <a:r>
              <a:rPr lang="en-US" sz="9600" b="1" dirty="0">
                <a:solidFill>
                  <a:srgbClr val="F9F8F6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Project</a:t>
            </a:r>
            <a:endParaRPr lang="en-US" sz="1600" dirty="0"/>
          </a:p>
        </p:txBody>
      </p:sp>
      <p:sp>
        <p:nvSpPr>
          <p:cNvPr id="6" name="Shape 3"/>
          <p:cNvSpPr/>
          <p:nvPr/>
        </p:nvSpPr>
        <p:spPr>
          <a:xfrm>
            <a:off x="7112000" y="5651500"/>
            <a:ext cx="2032000" cy="76200"/>
          </a:xfrm>
          <a:custGeom>
            <a:avLst/>
            <a:gdLst/>
            <a:ahLst/>
            <a:cxnLst/>
            <a:rect l="l" t="t" r="r" b="b"/>
            <a:pathLst>
              <a:path w="2032000" h="76200">
                <a:moveTo>
                  <a:pt x="0" y="0"/>
                </a:moveTo>
                <a:lnTo>
                  <a:pt x="2032000" y="0"/>
                </a:lnTo>
                <a:lnTo>
                  <a:pt x="2032000" y="76200"/>
                </a:lnTo>
                <a:lnTo>
                  <a:pt x="0" y="76200"/>
                </a:lnTo>
                <a:lnTo>
                  <a:pt x="0" y="0"/>
                </a:lnTo>
                <a:close/>
              </a:path>
            </a:pathLst>
          </a:custGeom>
          <a:solidFill>
            <a:srgbClr val="FFC94D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7" name="Text 4"/>
          <p:cNvSpPr/>
          <p:nvPr/>
        </p:nvSpPr>
        <p:spPr>
          <a:xfrm>
            <a:off x="4403725" y="6134100"/>
            <a:ext cx="7454900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3000" kern="0" spc="75" dirty="0">
                <a:solidFill>
                  <a:srgbClr val="F9F8F6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 Digital Solution for College Community</a:t>
            </a:r>
            <a:endParaRPr lang="en-US" sz="1600" dirty="0"/>
          </a:p>
          <a:p>
            <a:pPr algn="ctr">
              <a:lnSpc>
                <a:spcPct val="100000"/>
              </a:lnSpc>
            </a:pPr>
            <a:r>
              <a:rPr lang="en-US" sz="3000" kern="0" spc="75" dirty="0">
                <a:solidFill>
                  <a:srgbClr val="F9F8F6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Item Recovery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609600" y="7112000"/>
            <a:ext cx="15214600" cy="1524000"/>
          </a:xfrm>
          <a:custGeom>
            <a:avLst/>
            <a:gdLst/>
            <a:ahLst/>
            <a:cxnLst/>
            <a:rect l="l" t="t" r="r" b="b"/>
            <a:pathLst>
              <a:path w="15214600" h="1524000">
                <a:moveTo>
                  <a:pt x="50800" y="0"/>
                </a:moveTo>
                <a:lnTo>
                  <a:pt x="15062200" y="0"/>
                </a:lnTo>
                <a:cubicBezTo>
                  <a:pt x="15146312" y="0"/>
                  <a:pt x="15214600" y="68288"/>
                  <a:pt x="15214600" y="152400"/>
                </a:cubicBezTo>
                <a:lnTo>
                  <a:pt x="15214600" y="1371600"/>
                </a:lnTo>
                <a:cubicBezTo>
                  <a:pt x="15214600" y="1455712"/>
                  <a:pt x="15146312" y="1524000"/>
                  <a:pt x="15062200" y="1524000"/>
                </a:cubicBezTo>
                <a:lnTo>
                  <a:pt x="50800" y="1524000"/>
                </a:lnTo>
                <a:cubicBezTo>
                  <a:pt x="22763" y="1524000"/>
                  <a:pt x="0" y="1501237"/>
                  <a:pt x="0" y="14732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F9F8F6">
              <a:alpha val="94902"/>
            </a:srgbClr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9" name="Shape 6"/>
          <p:cNvSpPr/>
          <p:nvPr/>
        </p:nvSpPr>
        <p:spPr>
          <a:xfrm>
            <a:off x="533400" y="7112000"/>
            <a:ext cx="50800" cy="1524000"/>
          </a:xfrm>
          <a:custGeom>
            <a:avLst/>
            <a:gdLst/>
            <a:ahLst/>
            <a:cxnLst/>
            <a:rect l="l" t="t" r="r" b="b"/>
            <a:pathLst>
              <a:path w="50800" h="1524000">
                <a:moveTo>
                  <a:pt x="50800" y="0"/>
                </a:moveTo>
                <a:lnTo>
                  <a:pt x="50800" y="0"/>
                </a:lnTo>
                <a:lnTo>
                  <a:pt x="50800" y="1524000"/>
                </a:lnTo>
                <a:lnTo>
                  <a:pt x="50800" y="1524000"/>
                </a:lnTo>
                <a:cubicBezTo>
                  <a:pt x="22763" y="1524000"/>
                  <a:pt x="0" y="1501237"/>
                  <a:pt x="0" y="14732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0D737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0" name="Text 7"/>
          <p:cNvSpPr/>
          <p:nvPr/>
        </p:nvSpPr>
        <p:spPr>
          <a:xfrm>
            <a:off x="863600" y="7416800"/>
            <a:ext cx="147066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0D737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Team Members:</a:t>
            </a: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909638" y="8039100"/>
            <a:ext cx="200025" cy="228600"/>
          </a:xfrm>
          <a:custGeom>
            <a:avLst/>
            <a:gdLst/>
            <a:ahLst/>
            <a:cxnLst/>
            <a:rect l="l" t="t" r="r" b="b"/>
            <a:pathLst>
              <a:path w="200025" h="228600">
                <a:moveTo>
                  <a:pt x="100013" y="110728"/>
                </a:moveTo>
                <a:cubicBezTo>
                  <a:pt x="129583" y="110728"/>
                  <a:pt x="153591" y="86721"/>
                  <a:pt x="153591" y="57150"/>
                </a:cubicBezTo>
                <a:cubicBezTo>
                  <a:pt x="153591" y="27579"/>
                  <a:pt x="129583" y="3572"/>
                  <a:pt x="100013" y="3572"/>
                </a:cubicBezTo>
                <a:cubicBezTo>
                  <a:pt x="70442" y="3572"/>
                  <a:pt x="46434" y="27579"/>
                  <a:pt x="46434" y="57150"/>
                </a:cubicBezTo>
                <a:cubicBezTo>
                  <a:pt x="46434" y="86721"/>
                  <a:pt x="70442" y="110728"/>
                  <a:pt x="100012" y="110728"/>
                </a:cubicBezTo>
                <a:close/>
                <a:moveTo>
                  <a:pt x="86752" y="135731"/>
                </a:moveTo>
                <a:cubicBezTo>
                  <a:pt x="42773" y="135731"/>
                  <a:pt x="7144" y="171361"/>
                  <a:pt x="7144" y="215339"/>
                </a:cubicBezTo>
                <a:cubicBezTo>
                  <a:pt x="7144" y="222662"/>
                  <a:pt x="13082" y="228600"/>
                  <a:pt x="20404" y="228600"/>
                </a:cubicBezTo>
                <a:lnTo>
                  <a:pt x="179621" y="228600"/>
                </a:lnTo>
                <a:cubicBezTo>
                  <a:pt x="186943" y="228600"/>
                  <a:pt x="192881" y="222662"/>
                  <a:pt x="192881" y="215339"/>
                </a:cubicBezTo>
                <a:cubicBezTo>
                  <a:pt x="192881" y="171361"/>
                  <a:pt x="157252" y="135731"/>
                  <a:pt x="113273" y="135731"/>
                </a:cubicBezTo>
                <a:lnTo>
                  <a:pt x="86752" y="135731"/>
                </a:lnTo>
                <a:close/>
              </a:path>
            </a:pathLst>
          </a:custGeom>
          <a:solidFill>
            <a:srgbClr val="0D737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2" name="Text 9"/>
          <p:cNvSpPr/>
          <p:nvPr/>
        </p:nvSpPr>
        <p:spPr>
          <a:xfrm>
            <a:off x="1250950" y="7975600"/>
            <a:ext cx="18161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dirty="0">
                <a:solidFill>
                  <a:srgbClr val="2E3331"/>
                </a:solidFill>
                <a:latin typeface="Quattrocento Sans" pitchFamily="34" charset="0"/>
              </a:rPr>
              <a:t>Akhilandeswari. A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3305810" y="8039100"/>
            <a:ext cx="200025" cy="228600"/>
          </a:xfrm>
          <a:custGeom>
            <a:avLst/>
            <a:gdLst/>
            <a:ahLst/>
            <a:cxnLst/>
            <a:rect l="l" t="t" r="r" b="b"/>
            <a:pathLst>
              <a:path w="200025" h="228600">
                <a:moveTo>
                  <a:pt x="100013" y="110728"/>
                </a:moveTo>
                <a:cubicBezTo>
                  <a:pt x="129583" y="110728"/>
                  <a:pt x="153591" y="86721"/>
                  <a:pt x="153591" y="57150"/>
                </a:cubicBezTo>
                <a:cubicBezTo>
                  <a:pt x="153591" y="27579"/>
                  <a:pt x="129583" y="3572"/>
                  <a:pt x="100013" y="3572"/>
                </a:cubicBezTo>
                <a:cubicBezTo>
                  <a:pt x="70442" y="3572"/>
                  <a:pt x="46434" y="27579"/>
                  <a:pt x="46434" y="57150"/>
                </a:cubicBezTo>
                <a:cubicBezTo>
                  <a:pt x="46434" y="86721"/>
                  <a:pt x="70442" y="110728"/>
                  <a:pt x="100012" y="110728"/>
                </a:cubicBezTo>
                <a:close/>
                <a:moveTo>
                  <a:pt x="86752" y="135731"/>
                </a:moveTo>
                <a:cubicBezTo>
                  <a:pt x="42773" y="135731"/>
                  <a:pt x="7144" y="171361"/>
                  <a:pt x="7144" y="215339"/>
                </a:cubicBezTo>
                <a:cubicBezTo>
                  <a:pt x="7144" y="222662"/>
                  <a:pt x="13082" y="228600"/>
                  <a:pt x="20404" y="228600"/>
                </a:cubicBezTo>
                <a:lnTo>
                  <a:pt x="179621" y="228600"/>
                </a:lnTo>
                <a:cubicBezTo>
                  <a:pt x="186943" y="228600"/>
                  <a:pt x="192881" y="222662"/>
                  <a:pt x="192881" y="215339"/>
                </a:cubicBezTo>
                <a:cubicBezTo>
                  <a:pt x="192881" y="171361"/>
                  <a:pt x="157252" y="135731"/>
                  <a:pt x="113273" y="135731"/>
                </a:cubicBezTo>
                <a:lnTo>
                  <a:pt x="86752" y="135731"/>
                </a:lnTo>
                <a:close/>
              </a:path>
            </a:pathLst>
          </a:custGeom>
          <a:solidFill>
            <a:srgbClr val="0D737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4" name="Text 11"/>
          <p:cNvSpPr/>
          <p:nvPr/>
        </p:nvSpPr>
        <p:spPr>
          <a:xfrm>
            <a:off x="3647123" y="7975600"/>
            <a:ext cx="18669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dirty="0">
                <a:solidFill>
                  <a:srgbClr val="2E333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Negha S</a:t>
            </a: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5745956" y="8039100"/>
            <a:ext cx="200025" cy="228600"/>
          </a:xfrm>
          <a:custGeom>
            <a:avLst/>
            <a:gdLst/>
            <a:ahLst/>
            <a:cxnLst/>
            <a:rect l="l" t="t" r="r" b="b"/>
            <a:pathLst>
              <a:path w="200025" h="228600">
                <a:moveTo>
                  <a:pt x="100013" y="110728"/>
                </a:moveTo>
                <a:cubicBezTo>
                  <a:pt x="129583" y="110728"/>
                  <a:pt x="153591" y="86721"/>
                  <a:pt x="153591" y="57150"/>
                </a:cubicBezTo>
                <a:cubicBezTo>
                  <a:pt x="153591" y="27579"/>
                  <a:pt x="129583" y="3572"/>
                  <a:pt x="100013" y="3572"/>
                </a:cubicBezTo>
                <a:cubicBezTo>
                  <a:pt x="70442" y="3572"/>
                  <a:pt x="46434" y="27579"/>
                  <a:pt x="46434" y="57150"/>
                </a:cubicBezTo>
                <a:cubicBezTo>
                  <a:pt x="46434" y="86721"/>
                  <a:pt x="70442" y="110728"/>
                  <a:pt x="100012" y="110728"/>
                </a:cubicBezTo>
                <a:close/>
                <a:moveTo>
                  <a:pt x="86752" y="135731"/>
                </a:moveTo>
                <a:cubicBezTo>
                  <a:pt x="42773" y="135731"/>
                  <a:pt x="7144" y="171361"/>
                  <a:pt x="7144" y="215339"/>
                </a:cubicBezTo>
                <a:cubicBezTo>
                  <a:pt x="7144" y="222662"/>
                  <a:pt x="13082" y="228600"/>
                  <a:pt x="20404" y="228600"/>
                </a:cubicBezTo>
                <a:lnTo>
                  <a:pt x="179621" y="228600"/>
                </a:lnTo>
                <a:cubicBezTo>
                  <a:pt x="186943" y="228600"/>
                  <a:pt x="192881" y="222662"/>
                  <a:pt x="192881" y="215339"/>
                </a:cubicBezTo>
                <a:cubicBezTo>
                  <a:pt x="192881" y="171361"/>
                  <a:pt x="157252" y="135731"/>
                  <a:pt x="113273" y="135731"/>
                </a:cubicBezTo>
                <a:lnTo>
                  <a:pt x="86752" y="135731"/>
                </a:lnTo>
                <a:close/>
              </a:path>
            </a:pathLst>
          </a:custGeom>
          <a:solidFill>
            <a:srgbClr val="0D737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6" name="Text 13"/>
          <p:cNvSpPr/>
          <p:nvPr/>
        </p:nvSpPr>
        <p:spPr>
          <a:xfrm>
            <a:off x="6087269" y="7975600"/>
            <a:ext cx="18669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dirty="0">
                <a:solidFill>
                  <a:srgbClr val="2E333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Nideesh Kumar</a:t>
            </a: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>
            <a:off x="8191977" y="8039100"/>
            <a:ext cx="200025" cy="228600"/>
          </a:xfrm>
          <a:custGeom>
            <a:avLst/>
            <a:gdLst/>
            <a:ahLst/>
            <a:cxnLst/>
            <a:rect l="l" t="t" r="r" b="b"/>
            <a:pathLst>
              <a:path w="200025" h="228600">
                <a:moveTo>
                  <a:pt x="100013" y="110728"/>
                </a:moveTo>
                <a:cubicBezTo>
                  <a:pt x="129583" y="110728"/>
                  <a:pt x="153591" y="86721"/>
                  <a:pt x="153591" y="57150"/>
                </a:cubicBezTo>
                <a:cubicBezTo>
                  <a:pt x="153591" y="27579"/>
                  <a:pt x="129583" y="3572"/>
                  <a:pt x="100013" y="3572"/>
                </a:cubicBezTo>
                <a:cubicBezTo>
                  <a:pt x="70442" y="3572"/>
                  <a:pt x="46434" y="27579"/>
                  <a:pt x="46434" y="57150"/>
                </a:cubicBezTo>
                <a:cubicBezTo>
                  <a:pt x="46434" y="86721"/>
                  <a:pt x="70442" y="110728"/>
                  <a:pt x="100012" y="110728"/>
                </a:cubicBezTo>
                <a:close/>
                <a:moveTo>
                  <a:pt x="86752" y="135731"/>
                </a:moveTo>
                <a:cubicBezTo>
                  <a:pt x="42773" y="135731"/>
                  <a:pt x="7144" y="171361"/>
                  <a:pt x="7144" y="215339"/>
                </a:cubicBezTo>
                <a:cubicBezTo>
                  <a:pt x="7144" y="222662"/>
                  <a:pt x="13082" y="228600"/>
                  <a:pt x="20404" y="228600"/>
                </a:cubicBezTo>
                <a:lnTo>
                  <a:pt x="179621" y="228600"/>
                </a:lnTo>
                <a:cubicBezTo>
                  <a:pt x="186943" y="228600"/>
                  <a:pt x="192881" y="222662"/>
                  <a:pt x="192881" y="215339"/>
                </a:cubicBezTo>
                <a:cubicBezTo>
                  <a:pt x="192881" y="171361"/>
                  <a:pt x="157252" y="135731"/>
                  <a:pt x="113273" y="135731"/>
                </a:cubicBezTo>
                <a:lnTo>
                  <a:pt x="86752" y="135731"/>
                </a:lnTo>
                <a:close/>
              </a:path>
            </a:pathLst>
          </a:custGeom>
          <a:solidFill>
            <a:srgbClr val="0D737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8" name="Text 15"/>
          <p:cNvSpPr/>
          <p:nvPr/>
        </p:nvSpPr>
        <p:spPr>
          <a:xfrm>
            <a:off x="8533289" y="7975600"/>
            <a:ext cx="18669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dirty="0">
                <a:solidFill>
                  <a:srgbClr val="2E3331"/>
                </a:solidFill>
                <a:latin typeface="Quattrocento Sans" pitchFamily="34" charset="0"/>
              </a:rPr>
              <a:t>Sunitha. P</a:t>
            </a:r>
            <a:endParaRPr lang="en-US" sz="16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F349F87-FA81-B6B7-4D1C-529D784AC8E9}"/>
              </a:ext>
            </a:extLst>
          </p:cNvPr>
          <p:cNvSpPr txBox="1"/>
          <p:nvPr/>
        </p:nvSpPr>
        <p:spPr>
          <a:xfrm>
            <a:off x="11204575" y="7403068"/>
            <a:ext cx="34447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Quattrocento Sans" panose="020F0502020204030204" pitchFamily="34" charset="0"/>
              </a:rPr>
              <a:t>Mentor:</a:t>
            </a:r>
            <a:endParaRPr lang="en-IN" sz="2000" b="1" dirty="0">
              <a:latin typeface="Quattrocento Sans" panose="020F050202020403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5E65155-8CDC-199B-2802-36030C210DFC}"/>
              </a:ext>
            </a:extLst>
          </p:cNvPr>
          <p:cNvSpPr txBox="1"/>
          <p:nvPr/>
        </p:nvSpPr>
        <p:spPr>
          <a:xfrm>
            <a:off x="11171881" y="7975600"/>
            <a:ext cx="31001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Suramya Biswas</a:t>
            </a:r>
            <a:endParaRPr lang="en-IN" sz="2000" dirty="0"/>
          </a:p>
        </p:txBody>
      </p:sp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8F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D4B0403-A3DF-D2D1-DB01-6901382EAB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FFA430B9-1DA6-44A2-FD9F-03EC796B3C29}"/>
              </a:ext>
            </a:extLst>
          </p:cNvPr>
          <p:cNvSpPr/>
          <p:nvPr/>
        </p:nvSpPr>
        <p:spPr>
          <a:xfrm>
            <a:off x="474974" y="474974"/>
            <a:ext cx="15401046" cy="28498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496" b="1" kern="0" spc="75" dirty="0">
                <a:solidFill>
                  <a:srgbClr val="0D737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STUDENT FEATURES</a:t>
            </a:r>
            <a:endParaRPr lang="en-US" sz="1600" dirty="0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88C2E2D6-7CB7-5B34-C326-6A41CD9BFE6B}"/>
              </a:ext>
            </a:extLst>
          </p:cNvPr>
          <p:cNvSpPr/>
          <p:nvPr/>
        </p:nvSpPr>
        <p:spPr>
          <a:xfrm>
            <a:off x="474974" y="854954"/>
            <a:ext cx="15519790" cy="47497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366" b="1" dirty="0">
                <a:solidFill>
                  <a:srgbClr val="2E3331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Student Dashboard - Core Features</a:t>
            </a:r>
            <a:endParaRPr lang="en-US" sz="1600" dirty="0"/>
          </a:p>
        </p:txBody>
      </p:sp>
      <p:sp>
        <p:nvSpPr>
          <p:cNvPr id="4" name="Shape 2">
            <a:extLst>
              <a:ext uri="{FF2B5EF4-FFF2-40B4-BE49-F238E27FC236}">
                <a16:creationId xmlns:a16="http://schemas.microsoft.com/office/drawing/2014/main" id="{2D29CE62-4934-2818-16E9-FD5DA145C1B6}"/>
              </a:ext>
            </a:extLst>
          </p:cNvPr>
          <p:cNvSpPr/>
          <p:nvPr/>
        </p:nvSpPr>
        <p:spPr>
          <a:xfrm>
            <a:off x="474974" y="1472421"/>
            <a:ext cx="1329928" cy="71246"/>
          </a:xfrm>
          <a:custGeom>
            <a:avLst/>
            <a:gdLst/>
            <a:ahLst/>
            <a:cxnLst/>
            <a:rect l="l" t="t" r="r" b="b"/>
            <a:pathLst>
              <a:path w="1329928" h="71246">
                <a:moveTo>
                  <a:pt x="0" y="0"/>
                </a:moveTo>
                <a:lnTo>
                  <a:pt x="1329928" y="0"/>
                </a:lnTo>
                <a:lnTo>
                  <a:pt x="1329928" y="71246"/>
                </a:lnTo>
                <a:lnTo>
                  <a:pt x="0" y="71246"/>
                </a:lnTo>
                <a:lnTo>
                  <a:pt x="0" y="0"/>
                </a:lnTo>
                <a:close/>
              </a:path>
            </a:pathLst>
          </a:custGeom>
          <a:solidFill>
            <a:srgbClr val="FFC94D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Shape 3">
            <a:extLst>
              <a:ext uri="{FF2B5EF4-FFF2-40B4-BE49-F238E27FC236}">
                <a16:creationId xmlns:a16="http://schemas.microsoft.com/office/drawing/2014/main" id="{6659AC67-A4F1-86AB-EFAA-97C672B16B32}"/>
              </a:ext>
            </a:extLst>
          </p:cNvPr>
          <p:cNvSpPr/>
          <p:nvPr/>
        </p:nvSpPr>
        <p:spPr>
          <a:xfrm>
            <a:off x="400018" y="1662411"/>
            <a:ext cx="7552093" cy="3407941"/>
          </a:xfrm>
          <a:custGeom>
            <a:avLst/>
            <a:gdLst/>
            <a:ahLst/>
            <a:cxnLst/>
            <a:rect l="l" t="t" r="r" b="b"/>
            <a:pathLst>
              <a:path w="7552093" h="2992339">
                <a:moveTo>
                  <a:pt x="142495" y="0"/>
                </a:moveTo>
                <a:lnTo>
                  <a:pt x="7409598" y="0"/>
                </a:lnTo>
                <a:cubicBezTo>
                  <a:pt x="7488296" y="0"/>
                  <a:pt x="7552093" y="63797"/>
                  <a:pt x="7552093" y="142495"/>
                </a:cubicBezTo>
                <a:lnTo>
                  <a:pt x="7552093" y="2849844"/>
                </a:lnTo>
                <a:cubicBezTo>
                  <a:pt x="7552094" y="2928542"/>
                  <a:pt x="7488296" y="2992339"/>
                  <a:pt x="7409598" y="2992339"/>
                </a:cubicBezTo>
                <a:lnTo>
                  <a:pt x="142495" y="2992339"/>
                </a:lnTo>
                <a:cubicBezTo>
                  <a:pt x="63797" y="2992339"/>
                  <a:pt x="0" y="2928542"/>
                  <a:pt x="0" y="2849844"/>
                </a:cubicBezTo>
                <a:lnTo>
                  <a:pt x="0" y="142495"/>
                </a:lnTo>
                <a:cubicBezTo>
                  <a:pt x="0" y="63797"/>
                  <a:pt x="63797" y="0"/>
                  <a:pt x="142495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178115" dist="118744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en-IN" dirty="0"/>
          </a:p>
        </p:txBody>
      </p:sp>
      <p:sp>
        <p:nvSpPr>
          <p:cNvPr id="6" name="Shape 4">
            <a:extLst>
              <a:ext uri="{FF2B5EF4-FFF2-40B4-BE49-F238E27FC236}">
                <a16:creationId xmlns:a16="http://schemas.microsoft.com/office/drawing/2014/main" id="{BA99C609-C5DE-0D9B-CD02-D08B8967CAEF}"/>
              </a:ext>
            </a:extLst>
          </p:cNvPr>
          <p:cNvSpPr/>
          <p:nvPr/>
        </p:nvSpPr>
        <p:spPr>
          <a:xfrm>
            <a:off x="623404" y="1763344"/>
            <a:ext cx="569969" cy="569969"/>
          </a:xfrm>
          <a:custGeom>
            <a:avLst/>
            <a:gdLst/>
            <a:ahLst/>
            <a:cxnLst/>
            <a:rect l="l" t="t" r="r" b="b"/>
            <a:pathLst>
              <a:path w="569969" h="569969">
                <a:moveTo>
                  <a:pt x="94997" y="0"/>
                </a:moveTo>
                <a:lnTo>
                  <a:pt x="474973" y="0"/>
                </a:lnTo>
                <a:cubicBezTo>
                  <a:pt x="527403" y="0"/>
                  <a:pt x="569969" y="42567"/>
                  <a:pt x="569969" y="94997"/>
                </a:cubicBezTo>
                <a:lnTo>
                  <a:pt x="569969" y="474973"/>
                </a:lnTo>
                <a:cubicBezTo>
                  <a:pt x="569969" y="527438"/>
                  <a:pt x="527438" y="569969"/>
                  <a:pt x="474973" y="569969"/>
                </a:cubicBezTo>
                <a:lnTo>
                  <a:pt x="94997" y="569969"/>
                </a:lnTo>
                <a:cubicBezTo>
                  <a:pt x="42532" y="569969"/>
                  <a:pt x="0" y="527438"/>
                  <a:pt x="0" y="474973"/>
                </a:cubicBezTo>
                <a:lnTo>
                  <a:pt x="0" y="94997"/>
                </a:lnTo>
                <a:cubicBezTo>
                  <a:pt x="0" y="42567"/>
                  <a:pt x="42567" y="0"/>
                  <a:pt x="94997" y="0"/>
                </a:cubicBezTo>
                <a:close/>
              </a:path>
            </a:pathLst>
          </a:custGeom>
          <a:solidFill>
            <a:srgbClr val="0D737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7" name="Shape 5">
            <a:extLst>
              <a:ext uri="{FF2B5EF4-FFF2-40B4-BE49-F238E27FC236}">
                <a16:creationId xmlns:a16="http://schemas.microsoft.com/office/drawing/2014/main" id="{84A55BE1-26A0-0CA0-976A-AFD02DA17E5D}"/>
              </a:ext>
            </a:extLst>
          </p:cNvPr>
          <p:cNvSpPr/>
          <p:nvPr/>
        </p:nvSpPr>
        <p:spPr>
          <a:xfrm>
            <a:off x="819331" y="1933238"/>
            <a:ext cx="178115" cy="237487"/>
          </a:xfrm>
          <a:custGeom>
            <a:avLst/>
            <a:gdLst/>
            <a:ahLst/>
            <a:cxnLst/>
            <a:rect l="l" t="t" r="r" b="b"/>
            <a:pathLst>
              <a:path w="178115" h="237487">
                <a:moveTo>
                  <a:pt x="0" y="29686"/>
                </a:moveTo>
                <a:cubicBezTo>
                  <a:pt x="0" y="13312"/>
                  <a:pt x="13312" y="0"/>
                  <a:pt x="29686" y="0"/>
                </a:cubicBezTo>
                <a:lnTo>
                  <a:pt x="99030" y="0"/>
                </a:lnTo>
                <a:cubicBezTo>
                  <a:pt x="106916" y="0"/>
                  <a:pt x="114476" y="3108"/>
                  <a:pt x="120042" y="8674"/>
                </a:cubicBezTo>
                <a:lnTo>
                  <a:pt x="169442" y="58119"/>
                </a:lnTo>
                <a:cubicBezTo>
                  <a:pt x="175008" y="63686"/>
                  <a:pt x="178115" y="71246"/>
                  <a:pt x="178115" y="79131"/>
                </a:cubicBezTo>
                <a:lnTo>
                  <a:pt x="178115" y="207801"/>
                </a:lnTo>
                <a:cubicBezTo>
                  <a:pt x="178115" y="224175"/>
                  <a:pt x="164803" y="237487"/>
                  <a:pt x="148430" y="237487"/>
                </a:cubicBezTo>
                <a:lnTo>
                  <a:pt x="29686" y="237487"/>
                </a:lnTo>
                <a:cubicBezTo>
                  <a:pt x="13312" y="237487"/>
                  <a:pt x="0" y="224175"/>
                  <a:pt x="0" y="207801"/>
                </a:cubicBezTo>
                <a:lnTo>
                  <a:pt x="0" y="29686"/>
                </a:lnTo>
                <a:close/>
                <a:moveTo>
                  <a:pt x="96479" y="27135"/>
                </a:moveTo>
                <a:lnTo>
                  <a:pt x="96479" y="70504"/>
                </a:lnTo>
                <a:cubicBezTo>
                  <a:pt x="96479" y="76673"/>
                  <a:pt x="101442" y="81636"/>
                  <a:pt x="107611" y="81636"/>
                </a:cubicBezTo>
                <a:lnTo>
                  <a:pt x="150981" y="81636"/>
                </a:lnTo>
                <a:lnTo>
                  <a:pt x="96479" y="27135"/>
                </a:lnTo>
                <a:close/>
                <a:moveTo>
                  <a:pt x="55661" y="118744"/>
                </a:moveTo>
                <a:cubicBezTo>
                  <a:pt x="49492" y="118744"/>
                  <a:pt x="44529" y="123707"/>
                  <a:pt x="44529" y="129876"/>
                </a:cubicBezTo>
                <a:cubicBezTo>
                  <a:pt x="44529" y="136045"/>
                  <a:pt x="49492" y="141008"/>
                  <a:pt x="55661" y="141008"/>
                </a:cubicBezTo>
                <a:lnTo>
                  <a:pt x="122454" y="141008"/>
                </a:lnTo>
                <a:cubicBezTo>
                  <a:pt x="128623" y="141008"/>
                  <a:pt x="133587" y="136045"/>
                  <a:pt x="133587" y="129876"/>
                </a:cubicBezTo>
                <a:cubicBezTo>
                  <a:pt x="133587" y="123707"/>
                  <a:pt x="128623" y="118744"/>
                  <a:pt x="122454" y="118744"/>
                </a:cubicBezTo>
                <a:lnTo>
                  <a:pt x="55661" y="118744"/>
                </a:lnTo>
                <a:close/>
                <a:moveTo>
                  <a:pt x="55661" y="163272"/>
                </a:moveTo>
                <a:cubicBezTo>
                  <a:pt x="49492" y="163272"/>
                  <a:pt x="44529" y="168236"/>
                  <a:pt x="44529" y="174405"/>
                </a:cubicBezTo>
                <a:cubicBezTo>
                  <a:pt x="44529" y="180574"/>
                  <a:pt x="49492" y="185537"/>
                  <a:pt x="55661" y="185537"/>
                </a:cubicBezTo>
                <a:lnTo>
                  <a:pt x="122454" y="185537"/>
                </a:lnTo>
                <a:cubicBezTo>
                  <a:pt x="128623" y="185537"/>
                  <a:pt x="133587" y="180574"/>
                  <a:pt x="133587" y="174405"/>
                </a:cubicBezTo>
                <a:cubicBezTo>
                  <a:pt x="133587" y="168236"/>
                  <a:pt x="128623" y="163272"/>
                  <a:pt x="122454" y="163272"/>
                </a:cubicBezTo>
                <a:lnTo>
                  <a:pt x="55661" y="163272"/>
                </a:lnTo>
                <a:close/>
              </a:path>
            </a:pathLst>
          </a:custGeom>
          <a:solidFill>
            <a:srgbClr val="F9F8F6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8" name="Text 6">
            <a:extLst>
              <a:ext uri="{FF2B5EF4-FFF2-40B4-BE49-F238E27FC236}">
                <a16:creationId xmlns:a16="http://schemas.microsoft.com/office/drawing/2014/main" id="{6E686780-D45C-6DA9-2C9A-0F8EF364DE65}"/>
              </a:ext>
            </a:extLst>
          </p:cNvPr>
          <p:cNvSpPr/>
          <p:nvPr/>
        </p:nvSpPr>
        <p:spPr>
          <a:xfrm>
            <a:off x="1424923" y="1763345"/>
            <a:ext cx="2766726" cy="3740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870" b="1" dirty="0">
                <a:solidFill>
                  <a:srgbClr val="2E3331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Lost Item Submission </a:t>
            </a:r>
            <a:endParaRPr lang="en-US" sz="1600" dirty="0"/>
          </a:p>
        </p:txBody>
      </p:sp>
      <p:sp>
        <p:nvSpPr>
          <p:cNvPr id="10" name="Text 8">
            <a:extLst>
              <a:ext uri="{FF2B5EF4-FFF2-40B4-BE49-F238E27FC236}">
                <a16:creationId xmlns:a16="http://schemas.microsoft.com/office/drawing/2014/main" id="{A69CC7BD-25D9-9424-30CB-0D93B3983BB3}"/>
              </a:ext>
            </a:extLst>
          </p:cNvPr>
          <p:cNvSpPr/>
          <p:nvPr/>
        </p:nvSpPr>
        <p:spPr>
          <a:xfrm>
            <a:off x="1015258" y="2683606"/>
            <a:ext cx="3479188" cy="28498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endParaRPr lang="en-US" sz="1600" dirty="0"/>
          </a:p>
        </p:txBody>
      </p:sp>
      <p:sp>
        <p:nvSpPr>
          <p:cNvPr id="12" name="Text 10">
            <a:extLst>
              <a:ext uri="{FF2B5EF4-FFF2-40B4-BE49-F238E27FC236}">
                <a16:creationId xmlns:a16="http://schemas.microsoft.com/office/drawing/2014/main" id="{6FD81AF0-DF8B-C70A-577A-6F75B9B9951A}"/>
              </a:ext>
            </a:extLst>
          </p:cNvPr>
          <p:cNvSpPr/>
          <p:nvPr/>
        </p:nvSpPr>
        <p:spPr>
          <a:xfrm>
            <a:off x="1015258" y="3063585"/>
            <a:ext cx="3491062" cy="28498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endParaRPr lang="en-US" sz="1600" dirty="0"/>
          </a:p>
        </p:txBody>
      </p:sp>
      <p:sp>
        <p:nvSpPr>
          <p:cNvPr id="14" name="Text 12">
            <a:extLst>
              <a:ext uri="{FF2B5EF4-FFF2-40B4-BE49-F238E27FC236}">
                <a16:creationId xmlns:a16="http://schemas.microsoft.com/office/drawing/2014/main" id="{E56048BE-05C4-D900-D795-5210ADEF0F83}"/>
              </a:ext>
            </a:extLst>
          </p:cNvPr>
          <p:cNvSpPr/>
          <p:nvPr/>
        </p:nvSpPr>
        <p:spPr>
          <a:xfrm>
            <a:off x="1015258" y="3443565"/>
            <a:ext cx="3016088" cy="28498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endParaRPr lang="en-US" sz="1600" dirty="0"/>
          </a:p>
        </p:txBody>
      </p:sp>
      <p:sp>
        <p:nvSpPr>
          <p:cNvPr id="16" name="Text 14">
            <a:extLst>
              <a:ext uri="{FF2B5EF4-FFF2-40B4-BE49-F238E27FC236}">
                <a16:creationId xmlns:a16="http://schemas.microsoft.com/office/drawing/2014/main" id="{4E2B6DE3-FFA8-406E-4157-86D8F1C2AB08}"/>
              </a:ext>
            </a:extLst>
          </p:cNvPr>
          <p:cNvSpPr/>
          <p:nvPr/>
        </p:nvSpPr>
        <p:spPr>
          <a:xfrm>
            <a:off x="1015258" y="3823544"/>
            <a:ext cx="2849847" cy="28498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endParaRPr lang="en-US" sz="1600" dirty="0"/>
          </a:p>
        </p:txBody>
      </p:sp>
      <p:sp>
        <p:nvSpPr>
          <p:cNvPr id="18" name="Text 16">
            <a:extLst>
              <a:ext uri="{FF2B5EF4-FFF2-40B4-BE49-F238E27FC236}">
                <a16:creationId xmlns:a16="http://schemas.microsoft.com/office/drawing/2014/main" id="{4E6CCD7B-AE2C-8AB9-503E-954896DAFF88}"/>
              </a:ext>
            </a:extLst>
          </p:cNvPr>
          <p:cNvSpPr/>
          <p:nvPr/>
        </p:nvSpPr>
        <p:spPr>
          <a:xfrm>
            <a:off x="1015258" y="4203524"/>
            <a:ext cx="2944841" cy="28498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endParaRPr lang="en-US" sz="1600" dirty="0"/>
          </a:p>
        </p:txBody>
      </p:sp>
      <p:sp>
        <p:nvSpPr>
          <p:cNvPr id="19" name="Shape 17">
            <a:extLst>
              <a:ext uri="{FF2B5EF4-FFF2-40B4-BE49-F238E27FC236}">
                <a16:creationId xmlns:a16="http://schemas.microsoft.com/office/drawing/2014/main" id="{8D0190C0-6822-BA47-47A6-1F4E2E7D6827}"/>
              </a:ext>
            </a:extLst>
          </p:cNvPr>
          <p:cNvSpPr/>
          <p:nvPr/>
        </p:nvSpPr>
        <p:spPr>
          <a:xfrm>
            <a:off x="8222253" y="1662412"/>
            <a:ext cx="7552093" cy="3407940"/>
          </a:xfrm>
          <a:custGeom>
            <a:avLst/>
            <a:gdLst/>
            <a:ahLst/>
            <a:cxnLst/>
            <a:rect l="l" t="t" r="r" b="b"/>
            <a:pathLst>
              <a:path w="7552093" h="2992339">
                <a:moveTo>
                  <a:pt x="142495" y="0"/>
                </a:moveTo>
                <a:lnTo>
                  <a:pt x="7409598" y="0"/>
                </a:lnTo>
                <a:cubicBezTo>
                  <a:pt x="7488296" y="0"/>
                  <a:pt x="7552093" y="63797"/>
                  <a:pt x="7552093" y="142495"/>
                </a:cubicBezTo>
                <a:lnTo>
                  <a:pt x="7552093" y="2849844"/>
                </a:lnTo>
                <a:cubicBezTo>
                  <a:pt x="7552094" y="2928542"/>
                  <a:pt x="7488296" y="2992339"/>
                  <a:pt x="7409598" y="2992339"/>
                </a:cubicBezTo>
                <a:lnTo>
                  <a:pt x="142495" y="2992339"/>
                </a:lnTo>
                <a:cubicBezTo>
                  <a:pt x="63797" y="2992339"/>
                  <a:pt x="0" y="2928542"/>
                  <a:pt x="0" y="2849844"/>
                </a:cubicBezTo>
                <a:lnTo>
                  <a:pt x="0" y="142495"/>
                </a:lnTo>
                <a:cubicBezTo>
                  <a:pt x="0" y="63797"/>
                  <a:pt x="63797" y="0"/>
                  <a:pt x="142495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178115" dist="118744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en-IN" dirty="0"/>
          </a:p>
        </p:txBody>
      </p:sp>
      <p:sp>
        <p:nvSpPr>
          <p:cNvPr id="20" name="Shape 18">
            <a:extLst>
              <a:ext uri="{FF2B5EF4-FFF2-40B4-BE49-F238E27FC236}">
                <a16:creationId xmlns:a16="http://schemas.microsoft.com/office/drawing/2014/main" id="{61E8369A-B677-A2A4-B829-813129741AB0}"/>
              </a:ext>
            </a:extLst>
          </p:cNvPr>
          <p:cNvSpPr/>
          <p:nvPr/>
        </p:nvSpPr>
        <p:spPr>
          <a:xfrm>
            <a:off x="8411018" y="1793029"/>
            <a:ext cx="569969" cy="569969"/>
          </a:xfrm>
          <a:custGeom>
            <a:avLst/>
            <a:gdLst/>
            <a:ahLst/>
            <a:cxnLst/>
            <a:rect l="l" t="t" r="r" b="b"/>
            <a:pathLst>
              <a:path w="569969" h="569969">
                <a:moveTo>
                  <a:pt x="94997" y="0"/>
                </a:moveTo>
                <a:lnTo>
                  <a:pt x="474973" y="0"/>
                </a:lnTo>
                <a:cubicBezTo>
                  <a:pt x="527403" y="0"/>
                  <a:pt x="569969" y="42567"/>
                  <a:pt x="569969" y="94997"/>
                </a:cubicBezTo>
                <a:lnTo>
                  <a:pt x="569969" y="474973"/>
                </a:lnTo>
                <a:cubicBezTo>
                  <a:pt x="569969" y="527438"/>
                  <a:pt x="527438" y="569969"/>
                  <a:pt x="474973" y="569969"/>
                </a:cubicBezTo>
                <a:lnTo>
                  <a:pt x="94997" y="569969"/>
                </a:lnTo>
                <a:cubicBezTo>
                  <a:pt x="42532" y="569969"/>
                  <a:pt x="0" y="527438"/>
                  <a:pt x="0" y="474973"/>
                </a:cubicBezTo>
                <a:lnTo>
                  <a:pt x="0" y="94997"/>
                </a:lnTo>
                <a:cubicBezTo>
                  <a:pt x="0" y="42567"/>
                  <a:pt x="42567" y="0"/>
                  <a:pt x="94997" y="0"/>
                </a:cubicBezTo>
                <a:close/>
              </a:path>
            </a:pathLst>
          </a:custGeom>
          <a:solidFill>
            <a:srgbClr val="8BBDB8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1" name="Shape 19">
            <a:extLst>
              <a:ext uri="{FF2B5EF4-FFF2-40B4-BE49-F238E27FC236}">
                <a16:creationId xmlns:a16="http://schemas.microsoft.com/office/drawing/2014/main" id="{F521F6F0-321F-47AE-C903-0DCA7895312A}"/>
              </a:ext>
            </a:extLst>
          </p:cNvPr>
          <p:cNvSpPr/>
          <p:nvPr/>
        </p:nvSpPr>
        <p:spPr>
          <a:xfrm>
            <a:off x="8549539" y="1978471"/>
            <a:ext cx="267173" cy="237487"/>
          </a:xfrm>
          <a:custGeom>
            <a:avLst/>
            <a:gdLst/>
            <a:ahLst/>
            <a:cxnLst/>
            <a:rect l="l" t="t" r="r" b="b"/>
            <a:pathLst>
              <a:path w="267173" h="237487">
                <a:moveTo>
                  <a:pt x="129690" y="14379"/>
                </a:moveTo>
                <a:cubicBezTo>
                  <a:pt x="123150" y="5334"/>
                  <a:pt x="112667" y="0"/>
                  <a:pt x="101535" y="0"/>
                </a:cubicBezTo>
                <a:cubicBezTo>
                  <a:pt x="82332" y="0"/>
                  <a:pt x="66793" y="15539"/>
                  <a:pt x="66793" y="34742"/>
                </a:cubicBezTo>
                <a:lnTo>
                  <a:pt x="66793" y="35855"/>
                </a:lnTo>
                <a:cubicBezTo>
                  <a:pt x="66793" y="65726"/>
                  <a:pt x="104828" y="97732"/>
                  <a:pt x="123475" y="111600"/>
                </a:cubicBezTo>
                <a:cubicBezTo>
                  <a:pt x="129505" y="116100"/>
                  <a:pt x="137622" y="116100"/>
                  <a:pt x="143652" y="111600"/>
                </a:cubicBezTo>
                <a:cubicBezTo>
                  <a:pt x="162298" y="97685"/>
                  <a:pt x="200333" y="65726"/>
                  <a:pt x="200333" y="35855"/>
                </a:cubicBezTo>
                <a:lnTo>
                  <a:pt x="200333" y="34742"/>
                </a:lnTo>
                <a:cubicBezTo>
                  <a:pt x="200333" y="15539"/>
                  <a:pt x="184795" y="0"/>
                  <a:pt x="165592" y="0"/>
                </a:cubicBezTo>
                <a:cubicBezTo>
                  <a:pt x="154459" y="0"/>
                  <a:pt x="143977" y="5334"/>
                  <a:pt x="137436" y="14379"/>
                </a:cubicBezTo>
                <a:lnTo>
                  <a:pt x="133587" y="19806"/>
                </a:lnTo>
                <a:lnTo>
                  <a:pt x="129690" y="14379"/>
                </a:lnTo>
                <a:close/>
                <a:moveTo>
                  <a:pt x="50698" y="158402"/>
                </a:moveTo>
                <a:lnTo>
                  <a:pt x="30938" y="178115"/>
                </a:lnTo>
                <a:lnTo>
                  <a:pt x="14843" y="178115"/>
                </a:lnTo>
                <a:cubicBezTo>
                  <a:pt x="6633" y="178115"/>
                  <a:pt x="0" y="184748"/>
                  <a:pt x="0" y="192958"/>
                </a:cubicBezTo>
                <a:lnTo>
                  <a:pt x="0" y="222644"/>
                </a:lnTo>
                <a:cubicBezTo>
                  <a:pt x="0" y="230854"/>
                  <a:pt x="6633" y="237487"/>
                  <a:pt x="14843" y="237487"/>
                </a:cubicBezTo>
                <a:lnTo>
                  <a:pt x="163504" y="237487"/>
                </a:lnTo>
                <a:cubicBezTo>
                  <a:pt x="176956" y="237487"/>
                  <a:pt x="190083" y="233173"/>
                  <a:pt x="200936" y="225195"/>
                </a:cubicBezTo>
                <a:lnTo>
                  <a:pt x="259659" y="181919"/>
                </a:lnTo>
                <a:cubicBezTo>
                  <a:pt x="267915" y="175843"/>
                  <a:pt x="269678" y="164247"/>
                  <a:pt x="263602" y="155990"/>
                </a:cubicBezTo>
                <a:cubicBezTo>
                  <a:pt x="257525" y="147734"/>
                  <a:pt x="245929" y="145971"/>
                  <a:pt x="237673" y="152047"/>
                </a:cubicBezTo>
                <a:lnTo>
                  <a:pt x="182104" y="192958"/>
                </a:lnTo>
                <a:lnTo>
                  <a:pt x="129876" y="192958"/>
                </a:lnTo>
                <a:cubicBezTo>
                  <a:pt x="123707" y="192958"/>
                  <a:pt x="118744" y="187995"/>
                  <a:pt x="118744" y="181826"/>
                </a:cubicBezTo>
                <a:cubicBezTo>
                  <a:pt x="118744" y="175657"/>
                  <a:pt x="123707" y="170694"/>
                  <a:pt x="129876" y="170694"/>
                </a:cubicBezTo>
                <a:lnTo>
                  <a:pt x="163272" y="170694"/>
                </a:lnTo>
                <a:cubicBezTo>
                  <a:pt x="171482" y="170694"/>
                  <a:pt x="178115" y="164061"/>
                  <a:pt x="178115" y="155851"/>
                </a:cubicBezTo>
                <a:cubicBezTo>
                  <a:pt x="178115" y="147641"/>
                  <a:pt x="171482" y="141008"/>
                  <a:pt x="163272" y="141008"/>
                </a:cubicBezTo>
                <a:lnTo>
                  <a:pt x="92676" y="141008"/>
                </a:lnTo>
                <a:cubicBezTo>
                  <a:pt x="76951" y="141008"/>
                  <a:pt x="61830" y="147270"/>
                  <a:pt x="50698" y="158402"/>
                </a:cubicBezTo>
                <a:close/>
              </a:path>
            </a:pathLst>
          </a:custGeom>
          <a:solidFill>
            <a:srgbClr val="F9F8F6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2" name="Text 20">
            <a:extLst>
              <a:ext uri="{FF2B5EF4-FFF2-40B4-BE49-F238E27FC236}">
                <a16:creationId xmlns:a16="http://schemas.microsoft.com/office/drawing/2014/main" id="{F6E9EE2E-5B02-1344-1E1D-6A7674FA1764}"/>
              </a:ext>
            </a:extLst>
          </p:cNvPr>
          <p:cNvSpPr/>
          <p:nvPr/>
        </p:nvSpPr>
        <p:spPr>
          <a:xfrm>
            <a:off x="9172202" y="1759378"/>
            <a:ext cx="2576736" cy="34238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870" b="1" dirty="0">
                <a:solidFill>
                  <a:srgbClr val="2E3331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Found Item </a:t>
            </a:r>
            <a:r>
              <a:rPr lang="en-US" sz="1600" b="1" dirty="0">
                <a:solidFill>
                  <a:srgbClr val="2E3331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Report</a:t>
            </a:r>
            <a:endParaRPr lang="en-US" sz="1600" dirty="0"/>
          </a:p>
        </p:txBody>
      </p:sp>
      <p:sp>
        <p:nvSpPr>
          <p:cNvPr id="24" name="Text 22">
            <a:extLst>
              <a:ext uri="{FF2B5EF4-FFF2-40B4-BE49-F238E27FC236}">
                <a16:creationId xmlns:a16="http://schemas.microsoft.com/office/drawing/2014/main" id="{2EE5CE77-3059-59D5-9359-29515A5C8B6C}"/>
              </a:ext>
            </a:extLst>
          </p:cNvPr>
          <p:cNvSpPr/>
          <p:nvPr/>
        </p:nvSpPr>
        <p:spPr>
          <a:xfrm>
            <a:off x="8762536" y="2683606"/>
            <a:ext cx="3229826" cy="28498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endParaRPr lang="en-US" sz="1600" dirty="0"/>
          </a:p>
        </p:txBody>
      </p:sp>
      <p:sp>
        <p:nvSpPr>
          <p:cNvPr id="26" name="Text 24">
            <a:extLst>
              <a:ext uri="{FF2B5EF4-FFF2-40B4-BE49-F238E27FC236}">
                <a16:creationId xmlns:a16="http://schemas.microsoft.com/office/drawing/2014/main" id="{A045A449-899A-FB4B-91C7-98D385840317}"/>
              </a:ext>
            </a:extLst>
          </p:cNvPr>
          <p:cNvSpPr/>
          <p:nvPr/>
        </p:nvSpPr>
        <p:spPr>
          <a:xfrm>
            <a:off x="8762536" y="3063585"/>
            <a:ext cx="3455439" cy="28498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endParaRPr lang="en-US" sz="1600" dirty="0"/>
          </a:p>
        </p:txBody>
      </p:sp>
      <p:sp>
        <p:nvSpPr>
          <p:cNvPr id="28" name="Text 26">
            <a:extLst>
              <a:ext uri="{FF2B5EF4-FFF2-40B4-BE49-F238E27FC236}">
                <a16:creationId xmlns:a16="http://schemas.microsoft.com/office/drawing/2014/main" id="{3D3419BA-56B3-C2DB-8490-3A5F30031F01}"/>
              </a:ext>
            </a:extLst>
          </p:cNvPr>
          <p:cNvSpPr/>
          <p:nvPr/>
        </p:nvSpPr>
        <p:spPr>
          <a:xfrm>
            <a:off x="8762536" y="3443565"/>
            <a:ext cx="3336695" cy="28498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endParaRPr lang="en-US" sz="1600" dirty="0"/>
          </a:p>
        </p:txBody>
      </p:sp>
      <p:sp>
        <p:nvSpPr>
          <p:cNvPr id="30" name="Text 28">
            <a:extLst>
              <a:ext uri="{FF2B5EF4-FFF2-40B4-BE49-F238E27FC236}">
                <a16:creationId xmlns:a16="http://schemas.microsoft.com/office/drawing/2014/main" id="{69250040-A3B7-9B29-2153-4B03B033C0A6}"/>
              </a:ext>
            </a:extLst>
          </p:cNvPr>
          <p:cNvSpPr/>
          <p:nvPr/>
        </p:nvSpPr>
        <p:spPr>
          <a:xfrm>
            <a:off x="8762536" y="3823544"/>
            <a:ext cx="2968590" cy="28498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endParaRPr lang="en-US" sz="1600" dirty="0"/>
          </a:p>
        </p:txBody>
      </p:sp>
      <p:sp>
        <p:nvSpPr>
          <p:cNvPr id="32" name="Text 30">
            <a:extLst>
              <a:ext uri="{FF2B5EF4-FFF2-40B4-BE49-F238E27FC236}">
                <a16:creationId xmlns:a16="http://schemas.microsoft.com/office/drawing/2014/main" id="{93FF5959-7784-1B6F-7236-9295A33FA1A7}"/>
              </a:ext>
            </a:extLst>
          </p:cNvPr>
          <p:cNvSpPr/>
          <p:nvPr/>
        </p:nvSpPr>
        <p:spPr>
          <a:xfrm>
            <a:off x="8762536" y="4203524"/>
            <a:ext cx="3645429" cy="28498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endParaRPr lang="en-US" sz="1600" dirty="0"/>
          </a:p>
        </p:txBody>
      </p:sp>
      <p:sp>
        <p:nvSpPr>
          <p:cNvPr id="33" name="Shape 31">
            <a:extLst>
              <a:ext uri="{FF2B5EF4-FFF2-40B4-BE49-F238E27FC236}">
                <a16:creationId xmlns:a16="http://schemas.microsoft.com/office/drawing/2014/main" id="{8C83CD7B-9D91-56DF-B1F8-3B171CE23B1A}"/>
              </a:ext>
            </a:extLst>
          </p:cNvPr>
          <p:cNvSpPr/>
          <p:nvPr/>
        </p:nvSpPr>
        <p:spPr>
          <a:xfrm>
            <a:off x="415602" y="5200970"/>
            <a:ext cx="7552093" cy="3752298"/>
          </a:xfrm>
          <a:custGeom>
            <a:avLst/>
            <a:gdLst/>
            <a:ahLst/>
            <a:cxnLst/>
            <a:rect l="l" t="t" r="r" b="b"/>
            <a:pathLst>
              <a:path w="7552093" h="3752298">
                <a:moveTo>
                  <a:pt x="142475" y="0"/>
                </a:moveTo>
                <a:lnTo>
                  <a:pt x="7409619" y="0"/>
                </a:lnTo>
                <a:cubicBezTo>
                  <a:pt x="7488305" y="0"/>
                  <a:pt x="7552093" y="63788"/>
                  <a:pt x="7552093" y="142475"/>
                </a:cubicBezTo>
                <a:lnTo>
                  <a:pt x="7552093" y="3609823"/>
                </a:lnTo>
                <a:cubicBezTo>
                  <a:pt x="7552093" y="3688510"/>
                  <a:pt x="7488305" y="3752298"/>
                  <a:pt x="7409619" y="3752298"/>
                </a:cubicBezTo>
                <a:lnTo>
                  <a:pt x="142475" y="3752298"/>
                </a:lnTo>
                <a:cubicBezTo>
                  <a:pt x="63788" y="3752298"/>
                  <a:pt x="0" y="3688510"/>
                  <a:pt x="0" y="3609823"/>
                </a:cubicBezTo>
                <a:lnTo>
                  <a:pt x="0" y="142475"/>
                </a:lnTo>
                <a:cubicBezTo>
                  <a:pt x="0" y="63841"/>
                  <a:pt x="63841" y="0"/>
                  <a:pt x="142475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178115" dist="118744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en-IN" dirty="0"/>
          </a:p>
        </p:txBody>
      </p:sp>
      <p:sp>
        <p:nvSpPr>
          <p:cNvPr id="34" name="Shape 32">
            <a:extLst>
              <a:ext uri="{FF2B5EF4-FFF2-40B4-BE49-F238E27FC236}">
                <a16:creationId xmlns:a16="http://schemas.microsoft.com/office/drawing/2014/main" id="{FFE2F75E-1923-9D77-2750-9B2989AC9523}"/>
              </a:ext>
            </a:extLst>
          </p:cNvPr>
          <p:cNvSpPr/>
          <p:nvPr/>
        </p:nvSpPr>
        <p:spPr>
          <a:xfrm>
            <a:off x="726562" y="5326800"/>
            <a:ext cx="569969" cy="569969"/>
          </a:xfrm>
          <a:custGeom>
            <a:avLst/>
            <a:gdLst/>
            <a:ahLst/>
            <a:cxnLst/>
            <a:rect l="l" t="t" r="r" b="b"/>
            <a:pathLst>
              <a:path w="569969" h="569969">
                <a:moveTo>
                  <a:pt x="94997" y="0"/>
                </a:moveTo>
                <a:lnTo>
                  <a:pt x="474973" y="0"/>
                </a:lnTo>
                <a:cubicBezTo>
                  <a:pt x="527403" y="0"/>
                  <a:pt x="569969" y="42567"/>
                  <a:pt x="569969" y="94997"/>
                </a:cubicBezTo>
                <a:lnTo>
                  <a:pt x="569969" y="474973"/>
                </a:lnTo>
                <a:cubicBezTo>
                  <a:pt x="569969" y="527438"/>
                  <a:pt x="527438" y="569969"/>
                  <a:pt x="474973" y="569969"/>
                </a:cubicBezTo>
                <a:lnTo>
                  <a:pt x="94997" y="569969"/>
                </a:lnTo>
                <a:cubicBezTo>
                  <a:pt x="42532" y="569969"/>
                  <a:pt x="0" y="527438"/>
                  <a:pt x="0" y="474973"/>
                </a:cubicBezTo>
                <a:lnTo>
                  <a:pt x="0" y="94997"/>
                </a:lnTo>
                <a:cubicBezTo>
                  <a:pt x="0" y="42567"/>
                  <a:pt x="42567" y="0"/>
                  <a:pt x="94997" y="0"/>
                </a:cubicBezTo>
                <a:close/>
              </a:path>
            </a:pathLst>
          </a:custGeom>
          <a:solidFill>
            <a:srgbClr val="FFC94D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5" name="Shape 33">
            <a:extLst>
              <a:ext uri="{FF2B5EF4-FFF2-40B4-BE49-F238E27FC236}">
                <a16:creationId xmlns:a16="http://schemas.microsoft.com/office/drawing/2014/main" id="{C80F1451-F44C-9D6C-7373-35DE62B6AB1E}"/>
              </a:ext>
            </a:extLst>
          </p:cNvPr>
          <p:cNvSpPr/>
          <p:nvPr/>
        </p:nvSpPr>
        <p:spPr>
          <a:xfrm>
            <a:off x="863860" y="5474079"/>
            <a:ext cx="267173" cy="237487"/>
          </a:xfrm>
          <a:custGeom>
            <a:avLst/>
            <a:gdLst/>
            <a:ahLst/>
            <a:cxnLst/>
            <a:rect l="l" t="t" r="r" b="b"/>
            <a:pathLst>
              <a:path w="267173" h="237487">
                <a:moveTo>
                  <a:pt x="178115" y="66793"/>
                </a:moveTo>
                <a:cubicBezTo>
                  <a:pt x="178115" y="111879"/>
                  <a:pt x="138225" y="148430"/>
                  <a:pt x="89058" y="148430"/>
                </a:cubicBezTo>
                <a:cubicBezTo>
                  <a:pt x="76673" y="148430"/>
                  <a:pt x="64892" y="146110"/>
                  <a:pt x="54177" y="141936"/>
                </a:cubicBezTo>
                <a:lnTo>
                  <a:pt x="16327" y="161974"/>
                </a:lnTo>
                <a:cubicBezTo>
                  <a:pt x="12014" y="164247"/>
                  <a:pt x="6726" y="163458"/>
                  <a:pt x="3247" y="160026"/>
                </a:cubicBezTo>
                <a:cubicBezTo>
                  <a:pt x="-232" y="156593"/>
                  <a:pt x="-1020" y="151259"/>
                  <a:pt x="1299" y="146945"/>
                </a:cubicBezTo>
                <a:lnTo>
                  <a:pt x="17812" y="115775"/>
                </a:lnTo>
                <a:cubicBezTo>
                  <a:pt x="6633" y="102138"/>
                  <a:pt x="0" y="85161"/>
                  <a:pt x="0" y="66793"/>
                </a:cubicBezTo>
                <a:cubicBezTo>
                  <a:pt x="0" y="21708"/>
                  <a:pt x="39890" y="-14843"/>
                  <a:pt x="89058" y="-14843"/>
                </a:cubicBezTo>
                <a:cubicBezTo>
                  <a:pt x="138225" y="-14843"/>
                  <a:pt x="178115" y="21708"/>
                  <a:pt x="178115" y="66793"/>
                </a:cubicBezTo>
                <a:close/>
                <a:moveTo>
                  <a:pt x="178115" y="237487"/>
                </a:moveTo>
                <a:cubicBezTo>
                  <a:pt x="134468" y="237487"/>
                  <a:pt x="98149" y="208683"/>
                  <a:pt x="90542" y="170694"/>
                </a:cubicBezTo>
                <a:cubicBezTo>
                  <a:pt x="146203" y="169998"/>
                  <a:pt x="194582" y="130386"/>
                  <a:pt x="199916" y="76673"/>
                </a:cubicBezTo>
                <a:cubicBezTo>
                  <a:pt x="238554" y="85579"/>
                  <a:pt x="267173" y="117630"/>
                  <a:pt x="267173" y="155851"/>
                </a:cubicBezTo>
                <a:cubicBezTo>
                  <a:pt x="267173" y="174219"/>
                  <a:pt x="260540" y="191196"/>
                  <a:pt x="249362" y="204833"/>
                </a:cubicBezTo>
                <a:lnTo>
                  <a:pt x="265874" y="236003"/>
                </a:lnTo>
                <a:cubicBezTo>
                  <a:pt x="268147" y="240317"/>
                  <a:pt x="267359" y="245604"/>
                  <a:pt x="263926" y="249083"/>
                </a:cubicBezTo>
                <a:cubicBezTo>
                  <a:pt x="260494" y="252562"/>
                  <a:pt x="255160" y="253351"/>
                  <a:pt x="250846" y="251031"/>
                </a:cubicBezTo>
                <a:lnTo>
                  <a:pt x="212996" y="230993"/>
                </a:lnTo>
                <a:cubicBezTo>
                  <a:pt x="202282" y="235168"/>
                  <a:pt x="190500" y="237487"/>
                  <a:pt x="178115" y="237487"/>
                </a:cubicBezTo>
                <a:close/>
              </a:path>
            </a:pathLst>
          </a:custGeom>
          <a:solidFill>
            <a:srgbClr val="2E3331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6" name="Text 34">
            <a:extLst>
              <a:ext uri="{FF2B5EF4-FFF2-40B4-BE49-F238E27FC236}">
                <a16:creationId xmlns:a16="http://schemas.microsoft.com/office/drawing/2014/main" id="{ECDBB367-3D43-D8D4-631E-604EC206CFB4}"/>
              </a:ext>
            </a:extLst>
          </p:cNvPr>
          <p:cNvSpPr/>
          <p:nvPr/>
        </p:nvSpPr>
        <p:spPr>
          <a:xfrm>
            <a:off x="1424923" y="5450330"/>
            <a:ext cx="2659857" cy="39185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870" b="1" dirty="0">
                <a:solidFill>
                  <a:srgbClr val="2E3331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Chat Messaging System</a:t>
            </a:r>
            <a:endParaRPr lang="en-US" sz="1600" dirty="0"/>
          </a:p>
        </p:txBody>
      </p:sp>
      <p:sp>
        <p:nvSpPr>
          <p:cNvPr id="39" name="Text 37">
            <a:extLst>
              <a:ext uri="{FF2B5EF4-FFF2-40B4-BE49-F238E27FC236}">
                <a16:creationId xmlns:a16="http://schemas.microsoft.com/office/drawing/2014/main" id="{77E9B478-F9E4-BCD4-1FDD-F75390623155}"/>
              </a:ext>
            </a:extLst>
          </p:cNvPr>
          <p:cNvSpPr/>
          <p:nvPr/>
        </p:nvSpPr>
        <p:spPr>
          <a:xfrm>
            <a:off x="1264619" y="6008427"/>
            <a:ext cx="3728549" cy="28498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endParaRPr lang="en-US" sz="1600" dirty="0"/>
          </a:p>
        </p:txBody>
      </p:sp>
      <p:sp>
        <p:nvSpPr>
          <p:cNvPr id="42" name="Text 40">
            <a:extLst>
              <a:ext uri="{FF2B5EF4-FFF2-40B4-BE49-F238E27FC236}">
                <a16:creationId xmlns:a16="http://schemas.microsoft.com/office/drawing/2014/main" id="{08C9279A-5E2C-1D62-DBD0-37EDE805EDCF}"/>
              </a:ext>
            </a:extLst>
          </p:cNvPr>
          <p:cNvSpPr/>
          <p:nvPr/>
        </p:nvSpPr>
        <p:spPr>
          <a:xfrm>
            <a:off x="1264619" y="6673391"/>
            <a:ext cx="3669178" cy="28498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endParaRPr lang="en-US" sz="1600" dirty="0"/>
          </a:p>
        </p:txBody>
      </p:sp>
      <p:sp>
        <p:nvSpPr>
          <p:cNvPr id="45" name="Text 43">
            <a:extLst>
              <a:ext uri="{FF2B5EF4-FFF2-40B4-BE49-F238E27FC236}">
                <a16:creationId xmlns:a16="http://schemas.microsoft.com/office/drawing/2014/main" id="{81EB8FC0-F608-956F-5500-E2B75B318FD3}"/>
              </a:ext>
            </a:extLst>
          </p:cNvPr>
          <p:cNvSpPr/>
          <p:nvPr/>
        </p:nvSpPr>
        <p:spPr>
          <a:xfrm>
            <a:off x="1264619" y="7338355"/>
            <a:ext cx="2980465" cy="28498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endParaRPr lang="en-US" sz="1600" dirty="0"/>
          </a:p>
        </p:txBody>
      </p:sp>
      <p:sp>
        <p:nvSpPr>
          <p:cNvPr id="48" name="Text 46">
            <a:extLst>
              <a:ext uri="{FF2B5EF4-FFF2-40B4-BE49-F238E27FC236}">
                <a16:creationId xmlns:a16="http://schemas.microsoft.com/office/drawing/2014/main" id="{EB071224-462D-EC97-69E0-9EF842A2A9EB}"/>
              </a:ext>
            </a:extLst>
          </p:cNvPr>
          <p:cNvSpPr/>
          <p:nvPr/>
        </p:nvSpPr>
        <p:spPr>
          <a:xfrm>
            <a:off x="1264619" y="8003319"/>
            <a:ext cx="3027962" cy="28498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endParaRPr lang="en-US" sz="1600" dirty="0"/>
          </a:p>
        </p:txBody>
      </p:sp>
      <p:sp>
        <p:nvSpPr>
          <p:cNvPr id="49" name="Shape 47">
            <a:extLst>
              <a:ext uri="{FF2B5EF4-FFF2-40B4-BE49-F238E27FC236}">
                <a16:creationId xmlns:a16="http://schemas.microsoft.com/office/drawing/2014/main" id="{6362733D-F1A7-238A-6FCA-CF1BECAA2F6C}"/>
              </a:ext>
            </a:extLst>
          </p:cNvPr>
          <p:cNvSpPr/>
          <p:nvPr/>
        </p:nvSpPr>
        <p:spPr>
          <a:xfrm>
            <a:off x="8234869" y="5244438"/>
            <a:ext cx="7552093" cy="3752298"/>
          </a:xfrm>
          <a:custGeom>
            <a:avLst/>
            <a:gdLst/>
            <a:ahLst/>
            <a:cxnLst/>
            <a:rect l="l" t="t" r="r" b="b"/>
            <a:pathLst>
              <a:path w="7552093" h="3752298">
                <a:moveTo>
                  <a:pt x="142475" y="0"/>
                </a:moveTo>
                <a:lnTo>
                  <a:pt x="7409619" y="0"/>
                </a:lnTo>
                <a:cubicBezTo>
                  <a:pt x="7488305" y="0"/>
                  <a:pt x="7552093" y="63788"/>
                  <a:pt x="7552093" y="142475"/>
                </a:cubicBezTo>
                <a:lnTo>
                  <a:pt x="7552093" y="3609823"/>
                </a:lnTo>
                <a:cubicBezTo>
                  <a:pt x="7552093" y="3688510"/>
                  <a:pt x="7488305" y="3752298"/>
                  <a:pt x="7409619" y="3752298"/>
                </a:cubicBezTo>
                <a:lnTo>
                  <a:pt x="142475" y="3752298"/>
                </a:lnTo>
                <a:cubicBezTo>
                  <a:pt x="63788" y="3752298"/>
                  <a:pt x="0" y="3688510"/>
                  <a:pt x="0" y="3609823"/>
                </a:cubicBezTo>
                <a:lnTo>
                  <a:pt x="0" y="142475"/>
                </a:lnTo>
                <a:cubicBezTo>
                  <a:pt x="0" y="63841"/>
                  <a:pt x="63841" y="0"/>
                  <a:pt x="142475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178115" dist="118744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en-IN" dirty="0"/>
          </a:p>
        </p:txBody>
      </p:sp>
      <p:sp>
        <p:nvSpPr>
          <p:cNvPr id="50" name="Shape 48">
            <a:extLst>
              <a:ext uri="{FF2B5EF4-FFF2-40B4-BE49-F238E27FC236}">
                <a16:creationId xmlns:a16="http://schemas.microsoft.com/office/drawing/2014/main" id="{6CDF9C57-E349-E4D7-DC88-D0FC50FAD13F}"/>
              </a:ext>
            </a:extLst>
          </p:cNvPr>
          <p:cNvSpPr/>
          <p:nvPr/>
        </p:nvSpPr>
        <p:spPr>
          <a:xfrm>
            <a:off x="8474954" y="5337526"/>
            <a:ext cx="569969" cy="569969"/>
          </a:xfrm>
          <a:custGeom>
            <a:avLst/>
            <a:gdLst/>
            <a:ahLst/>
            <a:cxnLst/>
            <a:rect l="l" t="t" r="r" b="b"/>
            <a:pathLst>
              <a:path w="569969" h="569969">
                <a:moveTo>
                  <a:pt x="94997" y="0"/>
                </a:moveTo>
                <a:lnTo>
                  <a:pt x="474973" y="0"/>
                </a:lnTo>
                <a:cubicBezTo>
                  <a:pt x="527403" y="0"/>
                  <a:pt x="569969" y="42567"/>
                  <a:pt x="569969" y="94997"/>
                </a:cubicBezTo>
                <a:lnTo>
                  <a:pt x="569969" y="474973"/>
                </a:lnTo>
                <a:cubicBezTo>
                  <a:pt x="569969" y="527438"/>
                  <a:pt x="527438" y="569969"/>
                  <a:pt x="474973" y="569969"/>
                </a:cubicBezTo>
                <a:lnTo>
                  <a:pt x="94997" y="569969"/>
                </a:lnTo>
                <a:cubicBezTo>
                  <a:pt x="42532" y="569969"/>
                  <a:pt x="0" y="527438"/>
                  <a:pt x="0" y="474973"/>
                </a:cubicBezTo>
                <a:lnTo>
                  <a:pt x="0" y="94997"/>
                </a:lnTo>
                <a:cubicBezTo>
                  <a:pt x="0" y="42567"/>
                  <a:pt x="42567" y="0"/>
                  <a:pt x="94997" y="0"/>
                </a:cubicBezTo>
                <a:close/>
              </a:path>
            </a:pathLst>
          </a:custGeom>
          <a:solidFill>
            <a:srgbClr val="0D737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1" name="Shape 49">
            <a:extLst>
              <a:ext uri="{FF2B5EF4-FFF2-40B4-BE49-F238E27FC236}">
                <a16:creationId xmlns:a16="http://schemas.microsoft.com/office/drawing/2014/main" id="{5964096C-65AE-40E9-9B94-3D37A160303D}"/>
              </a:ext>
            </a:extLst>
          </p:cNvPr>
          <p:cNvSpPr/>
          <p:nvPr/>
        </p:nvSpPr>
        <p:spPr>
          <a:xfrm>
            <a:off x="8656037" y="5474080"/>
            <a:ext cx="207801" cy="237487"/>
          </a:xfrm>
          <a:custGeom>
            <a:avLst/>
            <a:gdLst/>
            <a:ahLst/>
            <a:cxnLst/>
            <a:rect l="l" t="t" r="r" b="b"/>
            <a:pathLst>
              <a:path w="207801" h="237487">
                <a:moveTo>
                  <a:pt x="103901" y="0"/>
                </a:moveTo>
                <a:cubicBezTo>
                  <a:pt x="95691" y="0"/>
                  <a:pt x="89058" y="6633"/>
                  <a:pt x="89058" y="14843"/>
                </a:cubicBezTo>
                <a:lnTo>
                  <a:pt x="89058" y="16327"/>
                </a:lnTo>
                <a:cubicBezTo>
                  <a:pt x="55197" y="23192"/>
                  <a:pt x="29686" y="53156"/>
                  <a:pt x="29686" y="89058"/>
                </a:cubicBezTo>
                <a:lnTo>
                  <a:pt x="29686" y="99123"/>
                </a:lnTo>
                <a:cubicBezTo>
                  <a:pt x="29686" y="121434"/>
                  <a:pt x="22079" y="143095"/>
                  <a:pt x="8164" y="160536"/>
                </a:cubicBezTo>
                <a:lnTo>
                  <a:pt x="3618" y="166195"/>
                </a:lnTo>
                <a:cubicBezTo>
                  <a:pt x="1252" y="169117"/>
                  <a:pt x="0" y="172735"/>
                  <a:pt x="0" y="176492"/>
                </a:cubicBezTo>
                <a:cubicBezTo>
                  <a:pt x="0" y="185583"/>
                  <a:pt x="7375" y="192958"/>
                  <a:pt x="16466" y="192958"/>
                </a:cubicBezTo>
                <a:lnTo>
                  <a:pt x="191289" y="192958"/>
                </a:lnTo>
                <a:cubicBezTo>
                  <a:pt x="200380" y="192958"/>
                  <a:pt x="207755" y="185583"/>
                  <a:pt x="207755" y="176492"/>
                </a:cubicBezTo>
                <a:cubicBezTo>
                  <a:pt x="207755" y="172735"/>
                  <a:pt x="206503" y="169117"/>
                  <a:pt x="204137" y="166195"/>
                </a:cubicBezTo>
                <a:lnTo>
                  <a:pt x="199591" y="160536"/>
                </a:lnTo>
                <a:cubicBezTo>
                  <a:pt x="185722" y="143095"/>
                  <a:pt x="178115" y="121434"/>
                  <a:pt x="178115" y="99123"/>
                </a:cubicBezTo>
                <a:lnTo>
                  <a:pt x="178115" y="89058"/>
                </a:lnTo>
                <a:cubicBezTo>
                  <a:pt x="178115" y="53156"/>
                  <a:pt x="152604" y="23192"/>
                  <a:pt x="118744" y="16327"/>
                </a:cubicBezTo>
                <a:lnTo>
                  <a:pt x="118744" y="14843"/>
                </a:lnTo>
                <a:cubicBezTo>
                  <a:pt x="118744" y="6633"/>
                  <a:pt x="112111" y="0"/>
                  <a:pt x="103901" y="0"/>
                </a:cubicBezTo>
                <a:close/>
                <a:moveTo>
                  <a:pt x="75142" y="215223"/>
                </a:moveTo>
                <a:cubicBezTo>
                  <a:pt x="78436" y="228025"/>
                  <a:pt x="90078" y="237487"/>
                  <a:pt x="103901" y="237487"/>
                </a:cubicBezTo>
                <a:cubicBezTo>
                  <a:pt x="117723" y="237487"/>
                  <a:pt x="129366" y="228025"/>
                  <a:pt x="132659" y="215223"/>
                </a:cubicBezTo>
                <a:lnTo>
                  <a:pt x="75142" y="215223"/>
                </a:lnTo>
                <a:close/>
              </a:path>
            </a:pathLst>
          </a:custGeom>
          <a:solidFill>
            <a:srgbClr val="F9F8F6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2" name="Text 50">
            <a:extLst>
              <a:ext uri="{FF2B5EF4-FFF2-40B4-BE49-F238E27FC236}">
                <a16:creationId xmlns:a16="http://schemas.microsoft.com/office/drawing/2014/main" id="{3CFA0BE6-47A5-420B-36C0-99F133B8BCDF}"/>
              </a:ext>
            </a:extLst>
          </p:cNvPr>
          <p:cNvSpPr/>
          <p:nvPr/>
        </p:nvSpPr>
        <p:spPr>
          <a:xfrm>
            <a:off x="9172202" y="5402836"/>
            <a:ext cx="2558924" cy="48684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b="1" dirty="0">
                <a:solidFill>
                  <a:srgbClr val="2E3331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Matching Items Report</a:t>
            </a:r>
          </a:p>
        </p:txBody>
      </p:sp>
      <p:sp>
        <p:nvSpPr>
          <p:cNvPr id="55" name="Text 53">
            <a:extLst>
              <a:ext uri="{FF2B5EF4-FFF2-40B4-BE49-F238E27FC236}">
                <a16:creationId xmlns:a16="http://schemas.microsoft.com/office/drawing/2014/main" id="{DCC1EE73-38AA-6A7E-F77F-242C11721892}"/>
              </a:ext>
            </a:extLst>
          </p:cNvPr>
          <p:cNvSpPr/>
          <p:nvPr/>
        </p:nvSpPr>
        <p:spPr>
          <a:xfrm>
            <a:off x="9011898" y="6008427"/>
            <a:ext cx="3455439" cy="28498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endParaRPr lang="en-US" sz="1600" dirty="0"/>
          </a:p>
        </p:txBody>
      </p:sp>
      <p:sp>
        <p:nvSpPr>
          <p:cNvPr id="58" name="Text 56">
            <a:extLst>
              <a:ext uri="{FF2B5EF4-FFF2-40B4-BE49-F238E27FC236}">
                <a16:creationId xmlns:a16="http://schemas.microsoft.com/office/drawing/2014/main" id="{1BE638EB-ECDB-AC91-2519-93BE33AE4302}"/>
              </a:ext>
            </a:extLst>
          </p:cNvPr>
          <p:cNvSpPr/>
          <p:nvPr/>
        </p:nvSpPr>
        <p:spPr>
          <a:xfrm>
            <a:off x="9011898" y="6673391"/>
            <a:ext cx="3158580" cy="28498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endParaRPr lang="en-US" sz="1600" dirty="0"/>
          </a:p>
        </p:txBody>
      </p:sp>
      <p:sp>
        <p:nvSpPr>
          <p:cNvPr id="61" name="Text 59">
            <a:extLst>
              <a:ext uri="{FF2B5EF4-FFF2-40B4-BE49-F238E27FC236}">
                <a16:creationId xmlns:a16="http://schemas.microsoft.com/office/drawing/2014/main" id="{266A42B9-286B-4774-582D-57A9575F889F}"/>
              </a:ext>
            </a:extLst>
          </p:cNvPr>
          <p:cNvSpPr/>
          <p:nvPr/>
        </p:nvSpPr>
        <p:spPr>
          <a:xfrm>
            <a:off x="9011898" y="7338355"/>
            <a:ext cx="3087334" cy="28498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endParaRPr lang="en-US" sz="1600" dirty="0"/>
          </a:p>
        </p:txBody>
      </p:sp>
      <p:sp>
        <p:nvSpPr>
          <p:cNvPr id="64" name="Text 62">
            <a:extLst>
              <a:ext uri="{FF2B5EF4-FFF2-40B4-BE49-F238E27FC236}">
                <a16:creationId xmlns:a16="http://schemas.microsoft.com/office/drawing/2014/main" id="{B8AFB788-0FD5-1A86-DE0C-6CC358C2A435}"/>
              </a:ext>
            </a:extLst>
          </p:cNvPr>
          <p:cNvSpPr/>
          <p:nvPr/>
        </p:nvSpPr>
        <p:spPr>
          <a:xfrm>
            <a:off x="9011898" y="8003319"/>
            <a:ext cx="3051711" cy="28498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endParaRPr lang="en-US" sz="1600" dirty="0"/>
          </a:p>
        </p:txBody>
      </p:sp>
      <p:pic>
        <p:nvPicPr>
          <p:cNvPr id="66" name="Picture 65">
            <a:extLst>
              <a:ext uri="{FF2B5EF4-FFF2-40B4-BE49-F238E27FC236}">
                <a16:creationId xmlns:a16="http://schemas.microsoft.com/office/drawing/2014/main" id="{9B90120D-79FD-EBA9-1D5D-4F87805B49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6531" y="2220505"/>
            <a:ext cx="6470711" cy="2731104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C053320B-94A8-AA97-05A2-0FED19B6E2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44924" y="2220506"/>
            <a:ext cx="6587672" cy="2731104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B21E4EB1-BDBD-7341-D57D-23730BC3D1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0068" y="5842183"/>
            <a:ext cx="6387174" cy="2980468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479CADDB-B9F6-495B-6126-8D830BD880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57692" y="5842183"/>
            <a:ext cx="6474904" cy="298046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36560E0-A00D-CEEC-1E19-76F426B3EC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46374" y="5838696"/>
            <a:ext cx="6474903" cy="298046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27E5B19-BFB5-FFCE-C7FF-F50FA6AD14F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80068" y="5842183"/>
            <a:ext cx="6387174" cy="297698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3D88E72-8D32-1650-B26C-7BFD67980B2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79591" y="2184881"/>
            <a:ext cx="6504590" cy="276673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8EFA8C33-1C92-DCF4-4BD2-75A96A51FF4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44923" y="2232381"/>
            <a:ext cx="6587671" cy="2719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118064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8F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2036281-A626-E273-A420-1AAAE9F4AE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119C08BD-CA9E-82B8-C336-1451780BC24B}"/>
              </a:ext>
            </a:extLst>
          </p:cNvPr>
          <p:cNvSpPr/>
          <p:nvPr/>
        </p:nvSpPr>
        <p:spPr>
          <a:xfrm>
            <a:off x="445065" y="445065"/>
            <a:ext cx="15454883" cy="2670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402" b="1" kern="0" spc="70" dirty="0">
                <a:solidFill>
                  <a:srgbClr val="0D737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ROADMAP &amp; VISION</a:t>
            </a:r>
            <a:endParaRPr lang="en-US" sz="1600" dirty="0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C9366A35-2E3D-9822-95A7-74AC29E8DF71}"/>
              </a:ext>
            </a:extLst>
          </p:cNvPr>
          <p:cNvSpPr/>
          <p:nvPr/>
        </p:nvSpPr>
        <p:spPr>
          <a:xfrm>
            <a:off x="445065" y="801117"/>
            <a:ext cx="15632909" cy="53407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4205" b="1" dirty="0">
                <a:solidFill>
                  <a:srgbClr val="2E3331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Future Enhancements</a:t>
            </a:r>
            <a:endParaRPr lang="en-US" sz="1600" dirty="0"/>
          </a:p>
        </p:txBody>
      </p:sp>
      <p:sp>
        <p:nvSpPr>
          <p:cNvPr id="4" name="Shape 2">
            <a:extLst>
              <a:ext uri="{FF2B5EF4-FFF2-40B4-BE49-F238E27FC236}">
                <a16:creationId xmlns:a16="http://schemas.microsoft.com/office/drawing/2014/main" id="{103DAD33-5D18-6650-1C41-BAF907DE1DA3}"/>
              </a:ext>
            </a:extLst>
          </p:cNvPr>
          <p:cNvSpPr/>
          <p:nvPr/>
        </p:nvSpPr>
        <p:spPr>
          <a:xfrm>
            <a:off x="445065" y="1513221"/>
            <a:ext cx="1246182" cy="66760"/>
          </a:xfrm>
          <a:custGeom>
            <a:avLst/>
            <a:gdLst/>
            <a:ahLst/>
            <a:cxnLst/>
            <a:rect l="l" t="t" r="r" b="b"/>
            <a:pathLst>
              <a:path w="1246182" h="66760">
                <a:moveTo>
                  <a:pt x="0" y="0"/>
                </a:moveTo>
                <a:lnTo>
                  <a:pt x="1246182" y="0"/>
                </a:lnTo>
                <a:lnTo>
                  <a:pt x="1246182" y="66760"/>
                </a:lnTo>
                <a:lnTo>
                  <a:pt x="0" y="66760"/>
                </a:lnTo>
                <a:lnTo>
                  <a:pt x="0" y="0"/>
                </a:lnTo>
                <a:close/>
              </a:path>
            </a:pathLst>
          </a:custGeom>
          <a:solidFill>
            <a:srgbClr val="FFC94D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Shape 3">
            <a:extLst>
              <a:ext uri="{FF2B5EF4-FFF2-40B4-BE49-F238E27FC236}">
                <a16:creationId xmlns:a16="http://schemas.microsoft.com/office/drawing/2014/main" id="{A41898B8-28A1-984A-FDF5-CE38429CADC3}"/>
              </a:ext>
            </a:extLst>
          </p:cNvPr>
          <p:cNvSpPr/>
          <p:nvPr/>
        </p:nvSpPr>
        <p:spPr>
          <a:xfrm>
            <a:off x="445065" y="1780260"/>
            <a:ext cx="4973602" cy="2648137"/>
          </a:xfrm>
          <a:custGeom>
            <a:avLst/>
            <a:gdLst/>
            <a:ahLst/>
            <a:cxnLst/>
            <a:rect l="l" t="t" r="r" b="b"/>
            <a:pathLst>
              <a:path w="4973602" h="2648137">
                <a:moveTo>
                  <a:pt x="44507" y="0"/>
                </a:moveTo>
                <a:lnTo>
                  <a:pt x="4929095" y="0"/>
                </a:lnTo>
                <a:cubicBezTo>
                  <a:pt x="4953675" y="0"/>
                  <a:pt x="4973602" y="19926"/>
                  <a:pt x="4973602" y="44507"/>
                </a:cubicBezTo>
                <a:lnTo>
                  <a:pt x="4973602" y="2514618"/>
                </a:lnTo>
                <a:cubicBezTo>
                  <a:pt x="4973602" y="2588358"/>
                  <a:pt x="4913823" y="2648137"/>
                  <a:pt x="4840083" y="2648137"/>
                </a:cubicBezTo>
                <a:lnTo>
                  <a:pt x="133519" y="2648137"/>
                </a:lnTo>
                <a:cubicBezTo>
                  <a:pt x="59828" y="2648137"/>
                  <a:pt x="0" y="2588309"/>
                  <a:pt x="0" y="2514618"/>
                </a:cubicBezTo>
                <a:lnTo>
                  <a:pt x="0" y="44507"/>
                </a:lnTo>
                <a:cubicBezTo>
                  <a:pt x="0" y="19943"/>
                  <a:pt x="19943" y="0"/>
                  <a:pt x="44507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166899" dist="111266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en-IN"/>
          </a:p>
        </p:txBody>
      </p:sp>
      <p:sp>
        <p:nvSpPr>
          <p:cNvPr id="6" name="Shape 4">
            <a:extLst>
              <a:ext uri="{FF2B5EF4-FFF2-40B4-BE49-F238E27FC236}">
                <a16:creationId xmlns:a16="http://schemas.microsoft.com/office/drawing/2014/main" id="{D3E30F36-E23A-375B-CF0F-58D2D5EB6ED4}"/>
              </a:ext>
            </a:extLst>
          </p:cNvPr>
          <p:cNvSpPr/>
          <p:nvPr/>
        </p:nvSpPr>
        <p:spPr>
          <a:xfrm>
            <a:off x="445065" y="1780260"/>
            <a:ext cx="4973602" cy="44507"/>
          </a:xfrm>
          <a:custGeom>
            <a:avLst/>
            <a:gdLst/>
            <a:ahLst/>
            <a:cxnLst/>
            <a:rect l="l" t="t" r="r" b="b"/>
            <a:pathLst>
              <a:path w="4973602" h="44507">
                <a:moveTo>
                  <a:pt x="44507" y="0"/>
                </a:moveTo>
                <a:lnTo>
                  <a:pt x="4929095" y="0"/>
                </a:lnTo>
                <a:cubicBezTo>
                  <a:pt x="4953675" y="0"/>
                  <a:pt x="4973602" y="19926"/>
                  <a:pt x="4973602" y="44507"/>
                </a:cubicBezTo>
                <a:lnTo>
                  <a:pt x="4973602" y="44507"/>
                </a:lnTo>
                <a:lnTo>
                  <a:pt x="0" y="44507"/>
                </a:lnTo>
                <a:lnTo>
                  <a:pt x="0" y="44507"/>
                </a:lnTo>
                <a:cubicBezTo>
                  <a:pt x="0" y="19943"/>
                  <a:pt x="19943" y="0"/>
                  <a:pt x="44507" y="0"/>
                </a:cubicBezTo>
                <a:close/>
              </a:path>
            </a:pathLst>
          </a:custGeom>
          <a:solidFill>
            <a:srgbClr val="0D737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7" name="Shape 5">
            <a:extLst>
              <a:ext uri="{FF2B5EF4-FFF2-40B4-BE49-F238E27FC236}">
                <a16:creationId xmlns:a16="http://schemas.microsoft.com/office/drawing/2014/main" id="{6802DB85-06B4-B664-0E04-BAEDB9DFC2F1}"/>
              </a:ext>
            </a:extLst>
          </p:cNvPr>
          <p:cNvSpPr/>
          <p:nvPr/>
        </p:nvSpPr>
        <p:spPr>
          <a:xfrm>
            <a:off x="667598" y="2025046"/>
            <a:ext cx="623091" cy="623091"/>
          </a:xfrm>
          <a:custGeom>
            <a:avLst/>
            <a:gdLst/>
            <a:ahLst/>
            <a:cxnLst/>
            <a:rect l="l" t="t" r="r" b="b"/>
            <a:pathLst>
              <a:path w="623091" h="623091">
                <a:moveTo>
                  <a:pt x="311546" y="0"/>
                </a:moveTo>
                <a:lnTo>
                  <a:pt x="311546" y="0"/>
                </a:lnTo>
                <a:cubicBezTo>
                  <a:pt x="483492" y="0"/>
                  <a:pt x="623091" y="139599"/>
                  <a:pt x="623091" y="311546"/>
                </a:cubicBezTo>
                <a:lnTo>
                  <a:pt x="623091" y="311546"/>
                </a:lnTo>
                <a:cubicBezTo>
                  <a:pt x="623091" y="483492"/>
                  <a:pt x="483492" y="623091"/>
                  <a:pt x="311546" y="623091"/>
                </a:cubicBezTo>
                <a:lnTo>
                  <a:pt x="311546" y="623091"/>
                </a:lnTo>
                <a:cubicBezTo>
                  <a:pt x="139599" y="623091"/>
                  <a:pt x="0" y="483492"/>
                  <a:pt x="0" y="311546"/>
                </a:cubicBezTo>
                <a:lnTo>
                  <a:pt x="0" y="311546"/>
                </a:lnTo>
                <a:cubicBezTo>
                  <a:pt x="0" y="139599"/>
                  <a:pt x="139599" y="0"/>
                  <a:pt x="311546" y="0"/>
                </a:cubicBezTo>
                <a:close/>
              </a:path>
            </a:pathLst>
          </a:custGeom>
          <a:solidFill>
            <a:srgbClr val="0D737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8" name="Shape 6">
            <a:extLst>
              <a:ext uri="{FF2B5EF4-FFF2-40B4-BE49-F238E27FC236}">
                <a16:creationId xmlns:a16="http://schemas.microsoft.com/office/drawing/2014/main" id="{D3E53047-921C-554F-81C9-A0905C095AC9}"/>
              </a:ext>
            </a:extLst>
          </p:cNvPr>
          <p:cNvSpPr/>
          <p:nvPr/>
        </p:nvSpPr>
        <p:spPr>
          <a:xfrm>
            <a:off x="879003" y="2203072"/>
            <a:ext cx="200279" cy="267039"/>
          </a:xfrm>
          <a:custGeom>
            <a:avLst/>
            <a:gdLst/>
            <a:ahLst/>
            <a:cxnLst/>
            <a:rect l="l" t="t" r="r" b="b"/>
            <a:pathLst>
              <a:path w="200279" h="267039">
                <a:moveTo>
                  <a:pt x="8345" y="33380"/>
                </a:moveTo>
                <a:cubicBezTo>
                  <a:pt x="8345" y="14969"/>
                  <a:pt x="23314" y="0"/>
                  <a:pt x="41725" y="0"/>
                </a:cubicBezTo>
                <a:lnTo>
                  <a:pt x="158554" y="0"/>
                </a:lnTo>
                <a:cubicBezTo>
                  <a:pt x="176966" y="0"/>
                  <a:pt x="191934" y="14969"/>
                  <a:pt x="191934" y="33380"/>
                </a:cubicBezTo>
                <a:lnTo>
                  <a:pt x="191934" y="233659"/>
                </a:lnTo>
                <a:cubicBezTo>
                  <a:pt x="191934" y="252070"/>
                  <a:pt x="176966" y="267039"/>
                  <a:pt x="158554" y="267039"/>
                </a:cubicBezTo>
                <a:lnTo>
                  <a:pt x="41725" y="267039"/>
                </a:lnTo>
                <a:cubicBezTo>
                  <a:pt x="23314" y="267039"/>
                  <a:pt x="8345" y="252070"/>
                  <a:pt x="8345" y="233659"/>
                </a:cubicBezTo>
                <a:lnTo>
                  <a:pt x="8345" y="33380"/>
                </a:lnTo>
                <a:close/>
                <a:moveTo>
                  <a:pt x="41725" y="33380"/>
                </a:moveTo>
                <a:lnTo>
                  <a:pt x="41725" y="191934"/>
                </a:lnTo>
                <a:lnTo>
                  <a:pt x="158554" y="191934"/>
                </a:lnTo>
                <a:lnTo>
                  <a:pt x="158554" y="33380"/>
                </a:lnTo>
                <a:lnTo>
                  <a:pt x="41725" y="33380"/>
                </a:lnTo>
                <a:close/>
                <a:moveTo>
                  <a:pt x="100140" y="246177"/>
                </a:moveTo>
                <a:cubicBezTo>
                  <a:pt x="109371" y="246177"/>
                  <a:pt x="116830" y="238718"/>
                  <a:pt x="116830" y="229487"/>
                </a:cubicBezTo>
                <a:cubicBezTo>
                  <a:pt x="116830" y="220255"/>
                  <a:pt x="109371" y="212797"/>
                  <a:pt x="100140" y="212797"/>
                </a:cubicBezTo>
                <a:cubicBezTo>
                  <a:pt x="90908" y="212797"/>
                  <a:pt x="83450" y="220255"/>
                  <a:pt x="83450" y="229487"/>
                </a:cubicBezTo>
                <a:cubicBezTo>
                  <a:pt x="83450" y="238718"/>
                  <a:pt x="90908" y="246177"/>
                  <a:pt x="100140" y="246177"/>
                </a:cubicBezTo>
                <a:close/>
              </a:path>
            </a:pathLst>
          </a:custGeom>
          <a:solidFill>
            <a:srgbClr val="F9F8F6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9" name="Text 7">
            <a:extLst>
              <a:ext uri="{FF2B5EF4-FFF2-40B4-BE49-F238E27FC236}">
                <a16:creationId xmlns:a16="http://schemas.microsoft.com/office/drawing/2014/main" id="{9C2767E9-1BCF-2FB3-BB99-9D37AEF13867}"/>
              </a:ext>
            </a:extLst>
          </p:cNvPr>
          <p:cNvSpPr/>
          <p:nvPr/>
        </p:nvSpPr>
        <p:spPr>
          <a:xfrm>
            <a:off x="667598" y="2781656"/>
            <a:ext cx="4639803" cy="31154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752" b="1" dirty="0">
                <a:solidFill>
                  <a:srgbClr val="2E3331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Mobile Application</a:t>
            </a:r>
            <a:endParaRPr lang="en-US" sz="1600" dirty="0"/>
          </a:p>
        </p:txBody>
      </p:sp>
      <p:sp>
        <p:nvSpPr>
          <p:cNvPr id="10" name="Text 8">
            <a:extLst>
              <a:ext uri="{FF2B5EF4-FFF2-40B4-BE49-F238E27FC236}">
                <a16:creationId xmlns:a16="http://schemas.microsoft.com/office/drawing/2014/main" id="{0635957E-7676-23AD-0945-EDFB9E741B19}"/>
              </a:ext>
            </a:extLst>
          </p:cNvPr>
          <p:cNvSpPr/>
          <p:nvPr/>
        </p:nvSpPr>
        <p:spPr>
          <a:xfrm>
            <a:off x="667598" y="3182215"/>
            <a:ext cx="4617550" cy="57858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402" dirty="0">
                <a:solidFill>
                  <a:srgbClr val="2E3331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Native iOS and Android apps for better accessibility and push notifications.</a:t>
            </a:r>
            <a:endParaRPr lang="en-US" sz="1600" dirty="0"/>
          </a:p>
        </p:txBody>
      </p:sp>
      <p:sp>
        <p:nvSpPr>
          <p:cNvPr id="12" name="Text 10">
            <a:extLst>
              <a:ext uri="{FF2B5EF4-FFF2-40B4-BE49-F238E27FC236}">
                <a16:creationId xmlns:a16="http://schemas.microsoft.com/office/drawing/2014/main" id="{EAE38717-6897-5985-8F5F-854655FB44E9}"/>
              </a:ext>
            </a:extLst>
          </p:cNvPr>
          <p:cNvSpPr/>
          <p:nvPr/>
        </p:nvSpPr>
        <p:spPr>
          <a:xfrm>
            <a:off x="667598" y="3894319"/>
            <a:ext cx="923510" cy="311546"/>
          </a:xfrm>
          <a:prstGeom prst="rect">
            <a:avLst/>
          </a:prstGeom>
          <a:noFill/>
          <a:ln/>
        </p:spPr>
        <p:txBody>
          <a:bodyPr wrap="square" lIns="133520" tIns="44507" rIns="133520" bIns="44507" rtlCol="0" anchor="ctr"/>
          <a:lstStyle/>
          <a:p>
            <a:pPr>
              <a:lnSpc>
                <a:spcPct val="120000"/>
              </a:lnSpc>
            </a:pPr>
            <a:endParaRPr lang="en-US" sz="1600" dirty="0"/>
          </a:p>
        </p:txBody>
      </p:sp>
      <p:sp>
        <p:nvSpPr>
          <p:cNvPr id="13" name="Shape 11">
            <a:extLst>
              <a:ext uri="{FF2B5EF4-FFF2-40B4-BE49-F238E27FC236}">
                <a16:creationId xmlns:a16="http://schemas.microsoft.com/office/drawing/2014/main" id="{F2DB6E45-4851-060D-FD80-105E606895C8}"/>
              </a:ext>
            </a:extLst>
          </p:cNvPr>
          <p:cNvSpPr/>
          <p:nvPr/>
        </p:nvSpPr>
        <p:spPr>
          <a:xfrm>
            <a:off x="5642312" y="1780260"/>
            <a:ext cx="4973602" cy="2648137"/>
          </a:xfrm>
          <a:custGeom>
            <a:avLst/>
            <a:gdLst/>
            <a:ahLst/>
            <a:cxnLst/>
            <a:rect l="l" t="t" r="r" b="b"/>
            <a:pathLst>
              <a:path w="4973602" h="2648137">
                <a:moveTo>
                  <a:pt x="44507" y="0"/>
                </a:moveTo>
                <a:lnTo>
                  <a:pt x="4929095" y="0"/>
                </a:lnTo>
                <a:cubicBezTo>
                  <a:pt x="4953675" y="0"/>
                  <a:pt x="4973602" y="19926"/>
                  <a:pt x="4973602" y="44507"/>
                </a:cubicBezTo>
                <a:lnTo>
                  <a:pt x="4973602" y="2514618"/>
                </a:lnTo>
                <a:cubicBezTo>
                  <a:pt x="4973602" y="2588358"/>
                  <a:pt x="4913823" y="2648137"/>
                  <a:pt x="4840083" y="2648137"/>
                </a:cubicBezTo>
                <a:lnTo>
                  <a:pt x="133519" y="2648137"/>
                </a:lnTo>
                <a:cubicBezTo>
                  <a:pt x="59828" y="2648137"/>
                  <a:pt x="0" y="2588309"/>
                  <a:pt x="0" y="2514618"/>
                </a:cubicBezTo>
                <a:lnTo>
                  <a:pt x="0" y="44507"/>
                </a:lnTo>
                <a:cubicBezTo>
                  <a:pt x="0" y="19943"/>
                  <a:pt x="19943" y="0"/>
                  <a:pt x="44507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166899" dist="111266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en-IN"/>
          </a:p>
        </p:txBody>
      </p:sp>
      <p:sp>
        <p:nvSpPr>
          <p:cNvPr id="14" name="Shape 12">
            <a:extLst>
              <a:ext uri="{FF2B5EF4-FFF2-40B4-BE49-F238E27FC236}">
                <a16:creationId xmlns:a16="http://schemas.microsoft.com/office/drawing/2014/main" id="{B5B12E47-F6FF-F974-A80F-EA09095ED144}"/>
              </a:ext>
            </a:extLst>
          </p:cNvPr>
          <p:cNvSpPr/>
          <p:nvPr/>
        </p:nvSpPr>
        <p:spPr>
          <a:xfrm>
            <a:off x="5642312" y="1780260"/>
            <a:ext cx="4973602" cy="44507"/>
          </a:xfrm>
          <a:custGeom>
            <a:avLst/>
            <a:gdLst/>
            <a:ahLst/>
            <a:cxnLst/>
            <a:rect l="l" t="t" r="r" b="b"/>
            <a:pathLst>
              <a:path w="4973602" h="44507">
                <a:moveTo>
                  <a:pt x="44507" y="0"/>
                </a:moveTo>
                <a:lnTo>
                  <a:pt x="4929095" y="0"/>
                </a:lnTo>
                <a:cubicBezTo>
                  <a:pt x="4953675" y="0"/>
                  <a:pt x="4973602" y="19926"/>
                  <a:pt x="4973602" y="44507"/>
                </a:cubicBezTo>
                <a:lnTo>
                  <a:pt x="4973602" y="44507"/>
                </a:lnTo>
                <a:lnTo>
                  <a:pt x="0" y="44507"/>
                </a:lnTo>
                <a:lnTo>
                  <a:pt x="0" y="44507"/>
                </a:lnTo>
                <a:cubicBezTo>
                  <a:pt x="0" y="19943"/>
                  <a:pt x="19943" y="0"/>
                  <a:pt x="44507" y="0"/>
                </a:cubicBezTo>
                <a:close/>
              </a:path>
            </a:pathLst>
          </a:custGeom>
          <a:solidFill>
            <a:srgbClr val="8BBDB8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5" name="Shape 13">
            <a:extLst>
              <a:ext uri="{FF2B5EF4-FFF2-40B4-BE49-F238E27FC236}">
                <a16:creationId xmlns:a16="http://schemas.microsoft.com/office/drawing/2014/main" id="{8D9777FA-0DD0-0FB7-7A72-65D06C67B550}"/>
              </a:ext>
            </a:extLst>
          </p:cNvPr>
          <p:cNvSpPr/>
          <p:nvPr/>
        </p:nvSpPr>
        <p:spPr>
          <a:xfrm>
            <a:off x="5864845" y="2025046"/>
            <a:ext cx="623091" cy="623091"/>
          </a:xfrm>
          <a:custGeom>
            <a:avLst/>
            <a:gdLst/>
            <a:ahLst/>
            <a:cxnLst/>
            <a:rect l="l" t="t" r="r" b="b"/>
            <a:pathLst>
              <a:path w="623091" h="623091">
                <a:moveTo>
                  <a:pt x="311546" y="0"/>
                </a:moveTo>
                <a:lnTo>
                  <a:pt x="311546" y="0"/>
                </a:lnTo>
                <a:cubicBezTo>
                  <a:pt x="483492" y="0"/>
                  <a:pt x="623091" y="139599"/>
                  <a:pt x="623091" y="311546"/>
                </a:cubicBezTo>
                <a:lnTo>
                  <a:pt x="623091" y="311546"/>
                </a:lnTo>
                <a:cubicBezTo>
                  <a:pt x="623091" y="483492"/>
                  <a:pt x="483492" y="623091"/>
                  <a:pt x="311546" y="623091"/>
                </a:cubicBezTo>
                <a:lnTo>
                  <a:pt x="311546" y="623091"/>
                </a:lnTo>
                <a:cubicBezTo>
                  <a:pt x="139599" y="623091"/>
                  <a:pt x="0" y="483492"/>
                  <a:pt x="0" y="311546"/>
                </a:cubicBezTo>
                <a:lnTo>
                  <a:pt x="0" y="311546"/>
                </a:lnTo>
                <a:cubicBezTo>
                  <a:pt x="0" y="139599"/>
                  <a:pt x="139599" y="0"/>
                  <a:pt x="311546" y="0"/>
                </a:cubicBezTo>
                <a:close/>
              </a:path>
            </a:pathLst>
          </a:custGeom>
          <a:solidFill>
            <a:srgbClr val="8BBDB8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6" name="Shape 14">
            <a:extLst>
              <a:ext uri="{FF2B5EF4-FFF2-40B4-BE49-F238E27FC236}">
                <a16:creationId xmlns:a16="http://schemas.microsoft.com/office/drawing/2014/main" id="{C122B07A-EB00-7537-44E5-0C0FE82DF2F3}"/>
              </a:ext>
            </a:extLst>
          </p:cNvPr>
          <p:cNvSpPr/>
          <p:nvPr/>
        </p:nvSpPr>
        <p:spPr>
          <a:xfrm>
            <a:off x="6042871" y="2203072"/>
            <a:ext cx="267039" cy="267039"/>
          </a:xfrm>
          <a:custGeom>
            <a:avLst/>
            <a:gdLst/>
            <a:ahLst/>
            <a:cxnLst/>
            <a:rect l="l" t="t" r="r" b="b"/>
            <a:pathLst>
              <a:path w="267039" h="267039">
                <a:moveTo>
                  <a:pt x="62587" y="29207"/>
                </a:moveTo>
                <a:cubicBezTo>
                  <a:pt x="62587" y="13091"/>
                  <a:pt x="75678" y="0"/>
                  <a:pt x="91795" y="0"/>
                </a:cubicBezTo>
                <a:lnTo>
                  <a:pt x="104312" y="0"/>
                </a:lnTo>
                <a:cubicBezTo>
                  <a:pt x="113544" y="0"/>
                  <a:pt x="121002" y="7458"/>
                  <a:pt x="121002" y="16690"/>
                </a:cubicBezTo>
                <a:lnTo>
                  <a:pt x="121002" y="250349"/>
                </a:lnTo>
                <a:cubicBezTo>
                  <a:pt x="121002" y="259581"/>
                  <a:pt x="113544" y="267039"/>
                  <a:pt x="104312" y="267039"/>
                </a:cubicBezTo>
                <a:lnTo>
                  <a:pt x="87622" y="267039"/>
                </a:lnTo>
                <a:cubicBezTo>
                  <a:pt x="72080" y="267039"/>
                  <a:pt x="58989" y="256399"/>
                  <a:pt x="55285" y="242004"/>
                </a:cubicBezTo>
                <a:cubicBezTo>
                  <a:pt x="54920" y="242004"/>
                  <a:pt x="54607" y="242004"/>
                  <a:pt x="54242" y="242004"/>
                </a:cubicBezTo>
                <a:cubicBezTo>
                  <a:pt x="31189" y="242004"/>
                  <a:pt x="12517" y="223332"/>
                  <a:pt x="12517" y="200279"/>
                </a:cubicBezTo>
                <a:cubicBezTo>
                  <a:pt x="12517" y="190891"/>
                  <a:pt x="15647" y="182233"/>
                  <a:pt x="20862" y="175244"/>
                </a:cubicBezTo>
                <a:cubicBezTo>
                  <a:pt x="10744" y="167630"/>
                  <a:pt x="4172" y="155529"/>
                  <a:pt x="4172" y="141864"/>
                </a:cubicBezTo>
                <a:cubicBezTo>
                  <a:pt x="4172" y="125748"/>
                  <a:pt x="13352" y="111718"/>
                  <a:pt x="26704" y="104782"/>
                </a:cubicBezTo>
                <a:cubicBezTo>
                  <a:pt x="23001" y="98523"/>
                  <a:pt x="20862" y="91221"/>
                  <a:pt x="20862" y="83450"/>
                </a:cubicBezTo>
                <a:cubicBezTo>
                  <a:pt x="20862" y="60397"/>
                  <a:pt x="39534" y="41725"/>
                  <a:pt x="62587" y="41725"/>
                </a:cubicBezTo>
                <a:lnTo>
                  <a:pt x="62587" y="29207"/>
                </a:lnTo>
                <a:close/>
                <a:moveTo>
                  <a:pt x="204452" y="29207"/>
                </a:moveTo>
                <a:lnTo>
                  <a:pt x="204452" y="41725"/>
                </a:lnTo>
                <a:cubicBezTo>
                  <a:pt x="227505" y="41725"/>
                  <a:pt x="246177" y="60397"/>
                  <a:pt x="246177" y="83450"/>
                </a:cubicBezTo>
                <a:cubicBezTo>
                  <a:pt x="246177" y="91273"/>
                  <a:pt x="244038" y="98575"/>
                  <a:pt x="240335" y="104782"/>
                </a:cubicBezTo>
                <a:cubicBezTo>
                  <a:pt x="253739" y="111718"/>
                  <a:pt x="262867" y="125696"/>
                  <a:pt x="262867" y="141864"/>
                </a:cubicBezTo>
                <a:cubicBezTo>
                  <a:pt x="262867" y="155529"/>
                  <a:pt x="256295" y="167630"/>
                  <a:pt x="246177" y="175244"/>
                </a:cubicBezTo>
                <a:cubicBezTo>
                  <a:pt x="251392" y="182233"/>
                  <a:pt x="254522" y="190891"/>
                  <a:pt x="254522" y="200279"/>
                </a:cubicBezTo>
                <a:cubicBezTo>
                  <a:pt x="254522" y="223332"/>
                  <a:pt x="235850" y="242004"/>
                  <a:pt x="212797" y="242004"/>
                </a:cubicBezTo>
                <a:cubicBezTo>
                  <a:pt x="212432" y="242004"/>
                  <a:pt x="212119" y="242004"/>
                  <a:pt x="211754" y="242004"/>
                </a:cubicBezTo>
                <a:cubicBezTo>
                  <a:pt x="208051" y="256399"/>
                  <a:pt x="194959" y="267039"/>
                  <a:pt x="179417" y="267039"/>
                </a:cubicBezTo>
                <a:lnTo>
                  <a:pt x="162727" y="267039"/>
                </a:lnTo>
                <a:cubicBezTo>
                  <a:pt x="153495" y="267039"/>
                  <a:pt x="146037" y="259581"/>
                  <a:pt x="146037" y="250349"/>
                </a:cubicBezTo>
                <a:lnTo>
                  <a:pt x="146037" y="16690"/>
                </a:lnTo>
                <a:cubicBezTo>
                  <a:pt x="146037" y="7458"/>
                  <a:pt x="153495" y="0"/>
                  <a:pt x="162727" y="0"/>
                </a:cubicBezTo>
                <a:lnTo>
                  <a:pt x="175244" y="0"/>
                </a:lnTo>
                <a:cubicBezTo>
                  <a:pt x="191361" y="0"/>
                  <a:pt x="204452" y="13091"/>
                  <a:pt x="204452" y="29207"/>
                </a:cubicBezTo>
                <a:close/>
              </a:path>
            </a:pathLst>
          </a:custGeom>
          <a:solidFill>
            <a:srgbClr val="F9F8F6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7" name="Text 15">
            <a:extLst>
              <a:ext uri="{FF2B5EF4-FFF2-40B4-BE49-F238E27FC236}">
                <a16:creationId xmlns:a16="http://schemas.microsoft.com/office/drawing/2014/main" id="{1B926E2F-0E48-FDC0-067F-BA599C9235A5}"/>
              </a:ext>
            </a:extLst>
          </p:cNvPr>
          <p:cNvSpPr/>
          <p:nvPr/>
        </p:nvSpPr>
        <p:spPr>
          <a:xfrm>
            <a:off x="5864845" y="2781656"/>
            <a:ext cx="4639803" cy="31154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752" b="1" dirty="0">
                <a:solidFill>
                  <a:srgbClr val="2E3331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AI-Powered Matching</a:t>
            </a:r>
            <a:endParaRPr lang="en-US" sz="1600" dirty="0"/>
          </a:p>
        </p:txBody>
      </p:sp>
      <p:sp>
        <p:nvSpPr>
          <p:cNvPr id="18" name="Text 16">
            <a:extLst>
              <a:ext uri="{FF2B5EF4-FFF2-40B4-BE49-F238E27FC236}">
                <a16:creationId xmlns:a16="http://schemas.microsoft.com/office/drawing/2014/main" id="{0F904B01-3882-40D7-9926-530AD481F199}"/>
              </a:ext>
            </a:extLst>
          </p:cNvPr>
          <p:cNvSpPr/>
          <p:nvPr/>
        </p:nvSpPr>
        <p:spPr>
          <a:xfrm>
            <a:off x="5864845" y="3182215"/>
            <a:ext cx="4617550" cy="57858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402" dirty="0">
                <a:solidFill>
                  <a:srgbClr val="2E3331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Machine learning algorithms for intelligent item matching based on descriptions and images.</a:t>
            </a:r>
            <a:endParaRPr lang="en-US" sz="1600" dirty="0"/>
          </a:p>
        </p:txBody>
      </p:sp>
      <p:sp>
        <p:nvSpPr>
          <p:cNvPr id="20" name="Text 18">
            <a:extLst>
              <a:ext uri="{FF2B5EF4-FFF2-40B4-BE49-F238E27FC236}">
                <a16:creationId xmlns:a16="http://schemas.microsoft.com/office/drawing/2014/main" id="{F6FDBA41-3A06-7428-95EE-F1BAEAE98C29}"/>
              </a:ext>
            </a:extLst>
          </p:cNvPr>
          <p:cNvSpPr/>
          <p:nvPr/>
        </p:nvSpPr>
        <p:spPr>
          <a:xfrm>
            <a:off x="5864845" y="3894319"/>
            <a:ext cx="923510" cy="311546"/>
          </a:xfrm>
          <a:prstGeom prst="rect">
            <a:avLst/>
          </a:prstGeom>
          <a:noFill/>
          <a:ln/>
        </p:spPr>
        <p:txBody>
          <a:bodyPr wrap="square" lIns="133520" tIns="44507" rIns="133520" bIns="44507" rtlCol="0" anchor="ctr"/>
          <a:lstStyle/>
          <a:p>
            <a:pPr>
              <a:lnSpc>
                <a:spcPct val="120000"/>
              </a:lnSpc>
            </a:pPr>
            <a:endParaRPr lang="en-US" sz="1600" dirty="0"/>
          </a:p>
        </p:txBody>
      </p:sp>
      <p:sp>
        <p:nvSpPr>
          <p:cNvPr id="21" name="Shape 19">
            <a:extLst>
              <a:ext uri="{FF2B5EF4-FFF2-40B4-BE49-F238E27FC236}">
                <a16:creationId xmlns:a16="http://schemas.microsoft.com/office/drawing/2014/main" id="{0A880E1D-D86D-E220-811C-D0F42681DD75}"/>
              </a:ext>
            </a:extLst>
          </p:cNvPr>
          <p:cNvSpPr/>
          <p:nvPr/>
        </p:nvSpPr>
        <p:spPr>
          <a:xfrm>
            <a:off x="10839698" y="1780260"/>
            <a:ext cx="4973602" cy="2648137"/>
          </a:xfrm>
          <a:custGeom>
            <a:avLst/>
            <a:gdLst/>
            <a:ahLst/>
            <a:cxnLst/>
            <a:rect l="l" t="t" r="r" b="b"/>
            <a:pathLst>
              <a:path w="4973602" h="2648137">
                <a:moveTo>
                  <a:pt x="44507" y="0"/>
                </a:moveTo>
                <a:lnTo>
                  <a:pt x="4929095" y="0"/>
                </a:lnTo>
                <a:cubicBezTo>
                  <a:pt x="4953675" y="0"/>
                  <a:pt x="4973602" y="19926"/>
                  <a:pt x="4973602" y="44507"/>
                </a:cubicBezTo>
                <a:lnTo>
                  <a:pt x="4973602" y="2514618"/>
                </a:lnTo>
                <a:cubicBezTo>
                  <a:pt x="4973602" y="2588358"/>
                  <a:pt x="4913823" y="2648137"/>
                  <a:pt x="4840083" y="2648137"/>
                </a:cubicBezTo>
                <a:lnTo>
                  <a:pt x="133519" y="2648137"/>
                </a:lnTo>
                <a:cubicBezTo>
                  <a:pt x="59828" y="2648137"/>
                  <a:pt x="0" y="2588309"/>
                  <a:pt x="0" y="2514618"/>
                </a:cubicBezTo>
                <a:lnTo>
                  <a:pt x="0" y="44507"/>
                </a:lnTo>
                <a:cubicBezTo>
                  <a:pt x="0" y="19943"/>
                  <a:pt x="19943" y="0"/>
                  <a:pt x="44507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166899" dist="111266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en-IN"/>
          </a:p>
        </p:txBody>
      </p:sp>
      <p:sp>
        <p:nvSpPr>
          <p:cNvPr id="22" name="Shape 20">
            <a:extLst>
              <a:ext uri="{FF2B5EF4-FFF2-40B4-BE49-F238E27FC236}">
                <a16:creationId xmlns:a16="http://schemas.microsoft.com/office/drawing/2014/main" id="{03371265-1CA2-42CE-DD58-523A008C5336}"/>
              </a:ext>
            </a:extLst>
          </p:cNvPr>
          <p:cNvSpPr/>
          <p:nvPr/>
        </p:nvSpPr>
        <p:spPr>
          <a:xfrm>
            <a:off x="10839698" y="1780260"/>
            <a:ext cx="4973602" cy="44507"/>
          </a:xfrm>
          <a:custGeom>
            <a:avLst/>
            <a:gdLst/>
            <a:ahLst/>
            <a:cxnLst/>
            <a:rect l="l" t="t" r="r" b="b"/>
            <a:pathLst>
              <a:path w="4973602" h="44507">
                <a:moveTo>
                  <a:pt x="44507" y="0"/>
                </a:moveTo>
                <a:lnTo>
                  <a:pt x="4929095" y="0"/>
                </a:lnTo>
                <a:cubicBezTo>
                  <a:pt x="4953675" y="0"/>
                  <a:pt x="4973602" y="19926"/>
                  <a:pt x="4973602" y="44507"/>
                </a:cubicBezTo>
                <a:lnTo>
                  <a:pt x="4973602" y="44507"/>
                </a:lnTo>
                <a:lnTo>
                  <a:pt x="0" y="44507"/>
                </a:lnTo>
                <a:lnTo>
                  <a:pt x="0" y="44507"/>
                </a:lnTo>
                <a:cubicBezTo>
                  <a:pt x="0" y="19943"/>
                  <a:pt x="19943" y="0"/>
                  <a:pt x="44507" y="0"/>
                </a:cubicBezTo>
                <a:close/>
              </a:path>
            </a:pathLst>
          </a:custGeom>
          <a:solidFill>
            <a:srgbClr val="FFC94D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3" name="Shape 21">
            <a:extLst>
              <a:ext uri="{FF2B5EF4-FFF2-40B4-BE49-F238E27FC236}">
                <a16:creationId xmlns:a16="http://schemas.microsoft.com/office/drawing/2014/main" id="{339718CB-0C13-2527-B6A4-D98D9037979F}"/>
              </a:ext>
            </a:extLst>
          </p:cNvPr>
          <p:cNvSpPr/>
          <p:nvPr/>
        </p:nvSpPr>
        <p:spPr>
          <a:xfrm>
            <a:off x="11062231" y="2025046"/>
            <a:ext cx="623091" cy="623091"/>
          </a:xfrm>
          <a:custGeom>
            <a:avLst/>
            <a:gdLst/>
            <a:ahLst/>
            <a:cxnLst/>
            <a:rect l="l" t="t" r="r" b="b"/>
            <a:pathLst>
              <a:path w="623091" h="623091">
                <a:moveTo>
                  <a:pt x="311546" y="0"/>
                </a:moveTo>
                <a:lnTo>
                  <a:pt x="311546" y="0"/>
                </a:lnTo>
                <a:cubicBezTo>
                  <a:pt x="483492" y="0"/>
                  <a:pt x="623091" y="139599"/>
                  <a:pt x="623091" y="311546"/>
                </a:cubicBezTo>
                <a:lnTo>
                  <a:pt x="623091" y="311546"/>
                </a:lnTo>
                <a:cubicBezTo>
                  <a:pt x="623091" y="483492"/>
                  <a:pt x="483492" y="623091"/>
                  <a:pt x="311546" y="623091"/>
                </a:cubicBezTo>
                <a:lnTo>
                  <a:pt x="311546" y="623091"/>
                </a:lnTo>
                <a:cubicBezTo>
                  <a:pt x="139599" y="623091"/>
                  <a:pt x="0" y="483492"/>
                  <a:pt x="0" y="311546"/>
                </a:cubicBezTo>
                <a:lnTo>
                  <a:pt x="0" y="311546"/>
                </a:lnTo>
                <a:cubicBezTo>
                  <a:pt x="0" y="139599"/>
                  <a:pt x="139599" y="0"/>
                  <a:pt x="311546" y="0"/>
                </a:cubicBezTo>
                <a:close/>
              </a:path>
            </a:pathLst>
          </a:custGeom>
          <a:solidFill>
            <a:srgbClr val="FFC94D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4" name="Shape 22">
            <a:extLst>
              <a:ext uri="{FF2B5EF4-FFF2-40B4-BE49-F238E27FC236}">
                <a16:creationId xmlns:a16="http://schemas.microsoft.com/office/drawing/2014/main" id="{6E9E1F2D-2493-67BA-66AA-E4334BF48872}"/>
              </a:ext>
            </a:extLst>
          </p:cNvPr>
          <p:cNvSpPr/>
          <p:nvPr/>
        </p:nvSpPr>
        <p:spPr>
          <a:xfrm>
            <a:off x="11240257" y="2203072"/>
            <a:ext cx="267039" cy="267039"/>
          </a:xfrm>
          <a:custGeom>
            <a:avLst/>
            <a:gdLst/>
            <a:ahLst/>
            <a:cxnLst/>
            <a:rect l="l" t="t" r="r" b="b"/>
            <a:pathLst>
              <a:path w="267039" h="267039">
                <a:moveTo>
                  <a:pt x="77765" y="33797"/>
                </a:moveTo>
                <a:lnTo>
                  <a:pt x="72340" y="50070"/>
                </a:lnTo>
                <a:lnTo>
                  <a:pt x="33380" y="50070"/>
                </a:lnTo>
                <a:cubicBezTo>
                  <a:pt x="14969" y="50070"/>
                  <a:pt x="0" y="65039"/>
                  <a:pt x="0" y="83450"/>
                </a:cubicBezTo>
                <a:lnTo>
                  <a:pt x="0" y="216969"/>
                </a:lnTo>
                <a:cubicBezTo>
                  <a:pt x="0" y="235380"/>
                  <a:pt x="14969" y="250349"/>
                  <a:pt x="33380" y="250349"/>
                </a:cubicBezTo>
                <a:lnTo>
                  <a:pt x="233659" y="250349"/>
                </a:lnTo>
                <a:cubicBezTo>
                  <a:pt x="252070" y="250349"/>
                  <a:pt x="267039" y="235380"/>
                  <a:pt x="267039" y="216969"/>
                </a:cubicBezTo>
                <a:lnTo>
                  <a:pt x="267039" y="83450"/>
                </a:lnTo>
                <a:cubicBezTo>
                  <a:pt x="267039" y="65039"/>
                  <a:pt x="252070" y="50070"/>
                  <a:pt x="233659" y="50070"/>
                </a:cubicBezTo>
                <a:lnTo>
                  <a:pt x="194699" y="50070"/>
                </a:lnTo>
                <a:lnTo>
                  <a:pt x="189274" y="33797"/>
                </a:lnTo>
                <a:cubicBezTo>
                  <a:pt x="185884" y="23575"/>
                  <a:pt x="176340" y="16690"/>
                  <a:pt x="165543" y="16690"/>
                </a:cubicBezTo>
                <a:lnTo>
                  <a:pt x="101496" y="16690"/>
                </a:lnTo>
                <a:cubicBezTo>
                  <a:pt x="90699" y="16690"/>
                  <a:pt x="81155" y="23575"/>
                  <a:pt x="77765" y="33797"/>
                </a:cubicBezTo>
                <a:close/>
                <a:moveTo>
                  <a:pt x="133520" y="100140"/>
                </a:moveTo>
                <a:cubicBezTo>
                  <a:pt x="161154" y="100140"/>
                  <a:pt x="183589" y="122575"/>
                  <a:pt x="183589" y="150209"/>
                </a:cubicBezTo>
                <a:cubicBezTo>
                  <a:pt x="183589" y="177844"/>
                  <a:pt x="161154" y="200279"/>
                  <a:pt x="133520" y="200279"/>
                </a:cubicBezTo>
                <a:cubicBezTo>
                  <a:pt x="105885" y="200279"/>
                  <a:pt x="83450" y="177844"/>
                  <a:pt x="83450" y="150209"/>
                </a:cubicBezTo>
                <a:cubicBezTo>
                  <a:pt x="83450" y="122575"/>
                  <a:pt x="105885" y="100140"/>
                  <a:pt x="133520" y="100140"/>
                </a:cubicBezTo>
                <a:close/>
              </a:path>
            </a:pathLst>
          </a:custGeom>
          <a:solidFill>
            <a:srgbClr val="2E3331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5" name="Text 23">
            <a:extLst>
              <a:ext uri="{FF2B5EF4-FFF2-40B4-BE49-F238E27FC236}">
                <a16:creationId xmlns:a16="http://schemas.microsoft.com/office/drawing/2014/main" id="{35A8AA22-3EA0-4546-EF7E-71458005A0FA}"/>
              </a:ext>
            </a:extLst>
          </p:cNvPr>
          <p:cNvSpPr/>
          <p:nvPr/>
        </p:nvSpPr>
        <p:spPr>
          <a:xfrm>
            <a:off x="11062231" y="2781656"/>
            <a:ext cx="4639803" cy="31154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752" b="1" dirty="0">
                <a:solidFill>
                  <a:srgbClr val="2E3331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Image Recognition</a:t>
            </a:r>
            <a:endParaRPr lang="en-US" sz="1600" dirty="0"/>
          </a:p>
        </p:txBody>
      </p:sp>
      <p:sp>
        <p:nvSpPr>
          <p:cNvPr id="26" name="Text 24">
            <a:extLst>
              <a:ext uri="{FF2B5EF4-FFF2-40B4-BE49-F238E27FC236}">
                <a16:creationId xmlns:a16="http://schemas.microsoft.com/office/drawing/2014/main" id="{E858CD8B-B897-DA27-BDB5-614C7069529D}"/>
              </a:ext>
            </a:extLst>
          </p:cNvPr>
          <p:cNvSpPr/>
          <p:nvPr/>
        </p:nvSpPr>
        <p:spPr>
          <a:xfrm>
            <a:off x="11062231" y="3182215"/>
            <a:ext cx="4617550" cy="57858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402" dirty="0">
                <a:solidFill>
                  <a:srgbClr val="2E3331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Computer vision technology to automatically categorize and identify items from photos.</a:t>
            </a:r>
            <a:endParaRPr lang="en-US" sz="1600" dirty="0"/>
          </a:p>
        </p:txBody>
      </p:sp>
      <p:sp>
        <p:nvSpPr>
          <p:cNvPr id="28" name="Text 26">
            <a:extLst>
              <a:ext uri="{FF2B5EF4-FFF2-40B4-BE49-F238E27FC236}">
                <a16:creationId xmlns:a16="http://schemas.microsoft.com/office/drawing/2014/main" id="{CC2A2C06-5DEC-25B6-39DD-8E7A149D1FE4}"/>
              </a:ext>
            </a:extLst>
          </p:cNvPr>
          <p:cNvSpPr/>
          <p:nvPr/>
        </p:nvSpPr>
        <p:spPr>
          <a:xfrm>
            <a:off x="11062231" y="3894319"/>
            <a:ext cx="923510" cy="311546"/>
          </a:xfrm>
          <a:prstGeom prst="rect">
            <a:avLst/>
          </a:prstGeom>
          <a:noFill/>
          <a:ln/>
        </p:spPr>
        <p:txBody>
          <a:bodyPr wrap="square" lIns="133520" tIns="44507" rIns="133520" bIns="44507" rtlCol="0" anchor="ctr"/>
          <a:lstStyle/>
          <a:p>
            <a:pPr>
              <a:lnSpc>
                <a:spcPct val="120000"/>
              </a:lnSpc>
            </a:pPr>
            <a:endParaRPr lang="en-US" sz="1600" dirty="0"/>
          </a:p>
        </p:txBody>
      </p:sp>
      <p:sp>
        <p:nvSpPr>
          <p:cNvPr id="29" name="Shape 27">
            <a:extLst>
              <a:ext uri="{FF2B5EF4-FFF2-40B4-BE49-F238E27FC236}">
                <a16:creationId xmlns:a16="http://schemas.microsoft.com/office/drawing/2014/main" id="{0E28B5BF-DCCC-81E8-A033-F83B8763B6F0}"/>
              </a:ext>
            </a:extLst>
          </p:cNvPr>
          <p:cNvSpPr/>
          <p:nvPr/>
        </p:nvSpPr>
        <p:spPr>
          <a:xfrm>
            <a:off x="445065" y="4650930"/>
            <a:ext cx="7577232" cy="2803910"/>
          </a:xfrm>
          <a:custGeom>
            <a:avLst/>
            <a:gdLst/>
            <a:ahLst/>
            <a:cxnLst/>
            <a:rect l="l" t="t" r="r" b="b"/>
            <a:pathLst>
              <a:path w="7577232" h="2803910">
                <a:moveTo>
                  <a:pt x="133522" y="0"/>
                </a:moveTo>
                <a:lnTo>
                  <a:pt x="7443710" y="0"/>
                </a:lnTo>
                <a:cubicBezTo>
                  <a:pt x="7517452" y="0"/>
                  <a:pt x="7577232" y="59780"/>
                  <a:pt x="7577232" y="133522"/>
                </a:cubicBezTo>
                <a:lnTo>
                  <a:pt x="7577232" y="2670387"/>
                </a:lnTo>
                <a:cubicBezTo>
                  <a:pt x="7577232" y="2744130"/>
                  <a:pt x="7517452" y="2803910"/>
                  <a:pt x="7443710" y="2803910"/>
                </a:cubicBezTo>
                <a:lnTo>
                  <a:pt x="133522" y="2803910"/>
                </a:lnTo>
                <a:cubicBezTo>
                  <a:pt x="59780" y="2803910"/>
                  <a:pt x="0" y="2744130"/>
                  <a:pt x="0" y="2670387"/>
                </a:cubicBezTo>
                <a:lnTo>
                  <a:pt x="0" y="133522"/>
                </a:lnTo>
                <a:cubicBezTo>
                  <a:pt x="0" y="59829"/>
                  <a:pt x="59829" y="0"/>
                  <a:pt x="133522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166899" dist="111266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en-IN"/>
          </a:p>
        </p:txBody>
      </p:sp>
      <p:sp>
        <p:nvSpPr>
          <p:cNvPr id="30" name="Shape 28">
            <a:extLst>
              <a:ext uri="{FF2B5EF4-FFF2-40B4-BE49-F238E27FC236}">
                <a16:creationId xmlns:a16="http://schemas.microsoft.com/office/drawing/2014/main" id="{0B8293B7-A8C7-87C5-C669-47CD4CB11177}"/>
              </a:ext>
            </a:extLst>
          </p:cNvPr>
          <p:cNvSpPr/>
          <p:nvPr/>
        </p:nvSpPr>
        <p:spPr>
          <a:xfrm>
            <a:off x="745484" y="4962334"/>
            <a:ext cx="267039" cy="267039"/>
          </a:xfrm>
          <a:custGeom>
            <a:avLst/>
            <a:gdLst/>
            <a:ahLst/>
            <a:cxnLst/>
            <a:rect l="l" t="t" r="r" b="b"/>
            <a:pathLst>
              <a:path w="267039" h="267039">
                <a:moveTo>
                  <a:pt x="66760" y="166899"/>
                </a:moveTo>
                <a:lnTo>
                  <a:pt x="12778" y="166899"/>
                </a:lnTo>
                <a:cubicBezTo>
                  <a:pt x="-209" y="166899"/>
                  <a:pt x="-8189" y="152765"/>
                  <a:pt x="-1513" y="141604"/>
                </a:cubicBezTo>
                <a:lnTo>
                  <a:pt x="26078" y="95602"/>
                </a:lnTo>
                <a:cubicBezTo>
                  <a:pt x="30616" y="88039"/>
                  <a:pt x="38752" y="83450"/>
                  <a:pt x="47566" y="83450"/>
                </a:cubicBezTo>
                <a:lnTo>
                  <a:pt x="97115" y="83450"/>
                </a:lnTo>
                <a:cubicBezTo>
                  <a:pt x="136805" y="16221"/>
                  <a:pt x="196002" y="12830"/>
                  <a:pt x="235589" y="18620"/>
                </a:cubicBezTo>
                <a:cubicBezTo>
                  <a:pt x="242265" y="19611"/>
                  <a:pt x="247480" y="24826"/>
                  <a:pt x="248419" y="31450"/>
                </a:cubicBezTo>
                <a:cubicBezTo>
                  <a:pt x="254209" y="71037"/>
                  <a:pt x="250818" y="130234"/>
                  <a:pt x="183589" y="169924"/>
                </a:cubicBezTo>
                <a:lnTo>
                  <a:pt x="183589" y="219473"/>
                </a:lnTo>
                <a:cubicBezTo>
                  <a:pt x="183589" y="228287"/>
                  <a:pt x="179000" y="236423"/>
                  <a:pt x="171437" y="240961"/>
                </a:cubicBezTo>
                <a:lnTo>
                  <a:pt x="125435" y="268552"/>
                </a:lnTo>
                <a:cubicBezTo>
                  <a:pt x="114326" y="275228"/>
                  <a:pt x="100140" y="267195"/>
                  <a:pt x="100140" y="254261"/>
                </a:cubicBezTo>
                <a:lnTo>
                  <a:pt x="100140" y="200279"/>
                </a:lnTo>
                <a:cubicBezTo>
                  <a:pt x="100140" y="181868"/>
                  <a:pt x="85171" y="166899"/>
                  <a:pt x="66760" y="166899"/>
                </a:cubicBezTo>
                <a:lnTo>
                  <a:pt x="66708" y="166899"/>
                </a:lnTo>
                <a:close/>
                <a:moveTo>
                  <a:pt x="208624" y="83450"/>
                </a:moveTo>
                <a:cubicBezTo>
                  <a:pt x="208624" y="69633"/>
                  <a:pt x="197406" y="58415"/>
                  <a:pt x="183589" y="58415"/>
                </a:cubicBezTo>
                <a:cubicBezTo>
                  <a:pt x="169772" y="58415"/>
                  <a:pt x="158554" y="69633"/>
                  <a:pt x="158554" y="83450"/>
                </a:cubicBezTo>
                <a:cubicBezTo>
                  <a:pt x="158554" y="97267"/>
                  <a:pt x="169772" y="108485"/>
                  <a:pt x="183589" y="108485"/>
                </a:cubicBezTo>
                <a:cubicBezTo>
                  <a:pt x="197406" y="108485"/>
                  <a:pt x="208624" y="97267"/>
                  <a:pt x="208624" y="83450"/>
                </a:cubicBezTo>
                <a:close/>
              </a:path>
            </a:pathLst>
          </a:custGeom>
          <a:solidFill>
            <a:srgbClr val="0D737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1" name="Text 29">
            <a:extLst>
              <a:ext uri="{FF2B5EF4-FFF2-40B4-BE49-F238E27FC236}">
                <a16:creationId xmlns:a16="http://schemas.microsoft.com/office/drawing/2014/main" id="{4D5A59FB-D793-902F-0470-1F30D203E796}"/>
              </a:ext>
            </a:extLst>
          </p:cNvPr>
          <p:cNvSpPr/>
          <p:nvPr/>
        </p:nvSpPr>
        <p:spPr>
          <a:xfrm>
            <a:off x="1045903" y="4917969"/>
            <a:ext cx="6842875" cy="3560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103" b="1" dirty="0">
                <a:solidFill>
                  <a:srgbClr val="2E3331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Technical Improvements</a:t>
            </a:r>
            <a:endParaRPr lang="en-US" sz="1600" dirty="0"/>
          </a:p>
        </p:txBody>
      </p:sp>
      <p:sp>
        <p:nvSpPr>
          <p:cNvPr id="32" name="Shape 30">
            <a:extLst>
              <a:ext uri="{FF2B5EF4-FFF2-40B4-BE49-F238E27FC236}">
                <a16:creationId xmlns:a16="http://schemas.microsoft.com/office/drawing/2014/main" id="{7EA55FAF-BB22-16D5-43EF-CC102D381685}"/>
              </a:ext>
            </a:extLst>
          </p:cNvPr>
          <p:cNvSpPr/>
          <p:nvPr/>
        </p:nvSpPr>
        <p:spPr>
          <a:xfrm>
            <a:off x="712104" y="5451905"/>
            <a:ext cx="356052" cy="356052"/>
          </a:xfrm>
          <a:custGeom>
            <a:avLst/>
            <a:gdLst/>
            <a:ahLst/>
            <a:cxnLst/>
            <a:rect l="l" t="t" r="r" b="b"/>
            <a:pathLst>
              <a:path w="356052" h="356052">
                <a:moveTo>
                  <a:pt x="178026" y="0"/>
                </a:moveTo>
                <a:lnTo>
                  <a:pt x="178026" y="0"/>
                </a:lnTo>
                <a:cubicBezTo>
                  <a:pt x="276281" y="0"/>
                  <a:pt x="356052" y="79771"/>
                  <a:pt x="356052" y="178026"/>
                </a:cubicBezTo>
                <a:lnTo>
                  <a:pt x="356052" y="178026"/>
                </a:lnTo>
                <a:cubicBezTo>
                  <a:pt x="356052" y="276281"/>
                  <a:pt x="276281" y="356052"/>
                  <a:pt x="178026" y="356052"/>
                </a:cubicBezTo>
                <a:lnTo>
                  <a:pt x="178026" y="356052"/>
                </a:lnTo>
                <a:cubicBezTo>
                  <a:pt x="79771" y="356052"/>
                  <a:pt x="0" y="276281"/>
                  <a:pt x="0" y="178026"/>
                </a:cubicBezTo>
                <a:lnTo>
                  <a:pt x="0" y="178026"/>
                </a:lnTo>
                <a:cubicBezTo>
                  <a:pt x="0" y="79771"/>
                  <a:pt x="79771" y="0"/>
                  <a:pt x="178026" y="0"/>
                </a:cubicBezTo>
                <a:close/>
              </a:path>
            </a:pathLst>
          </a:custGeom>
          <a:solidFill>
            <a:srgbClr val="0D737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3" name="Shape 31">
            <a:extLst>
              <a:ext uri="{FF2B5EF4-FFF2-40B4-BE49-F238E27FC236}">
                <a16:creationId xmlns:a16="http://schemas.microsoft.com/office/drawing/2014/main" id="{8E965F58-5EBB-E28A-EF80-FCF0612A62C8}"/>
              </a:ext>
            </a:extLst>
          </p:cNvPr>
          <p:cNvSpPr/>
          <p:nvPr/>
        </p:nvSpPr>
        <p:spPr>
          <a:xfrm>
            <a:off x="824761" y="5552045"/>
            <a:ext cx="136301" cy="155773"/>
          </a:xfrm>
          <a:custGeom>
            <a:avLst/>
            <a:gdLst/>
            <a:ahLst/>
            <a:cxnLst/>
            <a:rect l="l" t="t" r="r" b="b"/>
            <a:pathLst>
              <a:path w="136301" h="155773">
                <a:moveTo>
                  <a:pt x="68151" y="0"/>
                </a:moveTo>
                <a:cubicBezTo>
                  <a:pt x="62765" y="0"/>
                  <a:pt x="58415" y="4351"/>
                  <a:pt x="58415" y="9736"/>
                </a:cubicBezTo>
                <a:lnTo>
                  <a:pt x="58415" y="10709"/>
                </a:lnTo>
                <a:cubicBezTo>
                  <a:pt x="36205" y="15212"/>
                  <a:pt x="19472" y="34866"/>
                  <a:pt x="19472" y="58415"/>
                </a:cubicBezTo>
                <a:lnTo>
                  <a:pt x="19472" y="65017"/>
                </a:lnTo>
                <a:cubicBezTo>
                  <a:pt x="19472" y="79651"/>
                  <a:pt x="14482" y="93859"/>
                  <a:pt x="5355" y="105299"/>
                </a:cubicBezTo>
                <a:lnTo>
                  <a:pt x="2373" y="109011"/>
                </a:lnTo>
                <a:cubicBezTo>
                  <a:pt x="821" y="110927"/>
                  <a:pt x="0" y="113300"/>
                  <a:pt x="0" y="115765"/>
                </a:cubicBezTo>
                <a:cubicBezTo>
                  <a:pt x="0" y="121728"/>
                  <a:pt x="4837" y="126565"/>
                  <a:pt x="10801" y="126565"/>
                </a:cubicBezTo>
                <a:lnTo>
                  <a:pt x="125470" y="126565"/>
                </a:lnTo>
                <a:cubicBezTo>
                  <a:pt x="131433" y="126565"/>
                  <a:pt x="136271" y="121728"/>
                  <a:pt x="136271" y="115765"/>
                </a:cubicBezTo>
                <a:cubicBezTo>
                  <a:pt x="136271" y="113300"/>
                  <a:pt x="135449" y="110927"/>
                  <a:pt x="133898" y="109011"/>
                </a:cubicBezTo>
                <a:lnTo>
                  <a:pt x="130916" y="105299"/>
                </a:lnTo>
                <a:cubicBezTo>
                  <a:pt x="121819" y="93859"/>
                  <a:pt x="116830" y="79651"/>
                  <a:pt x="116830" y="65017"/>
                </a:cubicBezTo>
                <a:lnTo>
                  <a:pt x="116830" y="58415"/>
                </a:lnTo>
                <a:cubicBezTo>
                  <a:pt x="116830" y="34866"/>
                  <a:pt x="100096" y="15212"/>
                  <a:pt x="77886" y="10709"/>
                </a:cubicBezTo>
                <a:lnTo>
                  <a:pt x="77886" y="9736"/>
                </a:lnTo>
                <a:cubicBezTo>
                  <a:pt x="77886" y="4351"/>
                  <a:pt x="73536" y="0"/>
                  <a:pt x="68151" y="0"/>
                </a:cubicBezTo>
                <a:close/>
                <a:moveTo>
                  <a:pt x="49287" y="141169"/>
                </a:moveTo>
                <a:cubicBezTo>
                  <a:pt x="51448" y="149566"/>
                  <a:pt x="59084" y="155773"/>
                  <a:pt x="68151" y="155773"/>
                </a:cubicBezTo>
                <a:cubicBezTo>
                  <a:pt x="77217" y="155773"/>
                  <a:pt x="84854" y="149566"/>
                  <a:pt x="87014" y="141169"/>
                </a:cubicBezTo>
                <a:lnTo>
                  <a:pt x="49287" y="141169"/>
                </a:lnTo>
                <a:close/>
              </a:path>
            </a:pathLst>
          </a:custGeom>
          <a:solidFill>
            <a:srgbClr val="F9F8F6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4" name="Text 32">
            <a:extLst>
              <a:ext uri="{FF2B5EF4-FFF2-40B4-BE49-F238E27FC236}">
                <a16:creationId xmlns:a16="http://schemas.microsoft.com/office/drawing/2014/main" id="{34D671A2-C324-9449-7C3E-60D54FBA8746}"/>
              </a:ext>
            </a:extLst>
          </p:cNvPr>
          <p:cNvSpPr/>
          <p:nvPr/>
        </p:nvSpPr>
        <p:spPr>
          <a:xfrm>
            <a:off x="1201676" y="5451905"/>
            <a:ext cx="2981936" cy="2670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402" b="1" dirty="0">
                <a:solidFill>
                  <a:srgbClr val="2E333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Push Notifications</a:t>
            </a:r>
            <a:endParaRPr lang="en-US" sz="1600" dirty="0"/>
          </a:p>
        </p:txBody>
      </p:sp>
      <p:sp>
        <p:nvSpPr>
          <p:cNvPr id="35" name="Text 33">
            <a:extLst>
              <a:ext uri="{FF2B5EF4-FFF2-40B4-BE49-F238E27FC236}">
                <a16:creationId xmlns:a16="http://schemas.microsoft.com/office/drawing/2014/main" id="{A74B42E1-B9BC-CF6A-E2C6-8DDDB77A4471}"/>
              </a:ext>
            </a:extLst>
          </p:cNvPr>
          <p:cNvSpPr/>
          <p:nvPr/>
        </p:nvSpPr>
        <p:spPr>
          <a:xfrm>
            <a:off x="1201676" y="5718944"/>
            <a:ext cx="2970809" cy="2225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27" dirty="0">
                <a:solidFill>
                  <a:srgbClr val="2E3331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Real-time alerts for matches and messages</a:t>
            </a:r>
            <a:endParaRPr lang="en-US" sz="1600" dirty="0"/>
          </a:p>
        </p:txBody>
      </p:sp>
      <p:sp>
        <p:nvSpPr>
          <p:cNvPr id="36" name="Shape 34">
            <a:extLst>
              <a:ext uri="{FF2B5EF4-FFF2-40B4-BE49-F238E27FC236}">
                <a16:creationId xmlns:a16="http://schemas.microsoft.com/office/drawing/2014/main" id="{103B187F-E726-85B4-7B20-5861A0D284A9}"/>
              </a:ext>
            </a:extLst>
          </p:cNvPr>
          <p:cNvSpPr/>
          <p:nvPr/>
        </p:nvSpPr>
        <p:spPr>
          <a:xfrm>
            <a:off x="712104" y="6074996"/>
            <a:ext cx="356052" cy="356052"/>
          </a:xfrm>
          <a:custGeom>
            <a:avLst/>
            <a:gdLst/>
            <a:ahLst/>
            <a:cxnLst/>
            <a:rect l="l" t="t" r="r" b="b"/>
            <a:pathLst>
              <a:path w="356052" h="356052">
                <a:moveTo>
                  <a:pt x="178026" y="0"/>
                </a:moveTo>
                <a:lnTo>
                  <a:pt x="178026" y="0"/>
                </a:lnTo>
                <a:cubicBezTo>
                  <a:pt x="276281" y="0"/>
                  <a:pt x="356052" y="79771"/>
                  <a:pt x="356052" y="178026"/>
                </a:cubicBezTo>
                <a:lnTo>
                  <a:pt x="356052" y="178026"/>
                </a:lnTo>
                <a:cubicBezTo>
                  <a:pt x="356052" y="276281"/>
                  <a:pt x="276281" y="356052"/>
                  <a:pt x="178026" y="356052"/>
                </a:cubicBezTo>
                <a:lnTo>
                  <a:pt x="178026" y="356052"/>
                </a:lnTo>
                <a:cubicBezTo>
                  <a:pt x="79771" y="356052"/>
                  <a:pt x="0" y="276281"/>
                  <a:pt x="0" y="178026"/>
                </a:cubicBezTo>
                <a:lnTo>
                  <a:pt x="0" y="178026"/>
                </a:lnTo>
                <a:cubicBezTo>
                  <a:pt x="0" y="79771"/>
                  <a:pt x="79771" y="0"/>
                  <a:pt x="178026" y="0"/>
                </a:cubicBezTo>
                <a:close/>
              </a:path>
            </a:pathLst>
          </a:custGeom>
          <a:solidFill>
            <a:srgbClr val="8BBDB8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7" name="Shape 35">
            <a:extLst>
              <a:ext uri="{FF2B5EF4-FFF2-40B4-BE49-F238E27FC236}">
                <a16:creationId xmlns:a16="http://schemas.microsoft.com/office/drawing/2014/main" id="{2E9CAA15-9880-D281-2F51-09E17E3A6729}"/>
              </a:ext>
            </a:extLst>
          </p:cNvPr>
          <p:cNvSpPr/>
          <p:nvPr/>
        </p:nvSpPr>
        <p:spPr>
          <a:xfrm>
            <a:off x="805290" y="6175136"/>
            <a:ext cx="175244" cy="155773"/>
          </a:xfrm>
          <a:custGeom>
            <a:avLst/>
            <a:gdLst/>
            <a:ahLst/>
            <a:cxnLst/>
            <a:rect l="l" t="t" r="r" b="b"/>
            <a:pathLst>
              <a:path w="175244" h="155773">
                <a:moveTo>
                  <a:pt x="0" y="29207"/>
                </a:moveTo>
                <a:cubicBezTo>
                  <a:pt x="0" y="18468"/>
                  <a:pt x="8732" y="9736"/>
                  <a:pt x="19472" y="9736"/>
                </a:cubicBezTo>
                <a:lnTo>
                  <a:pt x="155773" y="9736"/>
                </a:lnTo>
                <a:cubicBezTo>
                  <a:pt x="166513" y="9736"/>
                  <a:pt x="175244" y="18468"/>
                  <a:pt x="175244" y="29207"/>
                </a:cubicBezTo>
                <a:lnTo>
                  <a:pt x="0" y="29207"/>
                </a:lnTo>
                <a:close/>
                <a:moveTo>
                  <a:pt x="0" y="43811"/>
                </a:moveTo>
                <a:lnTo>
                  <a:pt x="175244" y="43811"/>
                </a:lnTo>
                <a:lnTo>
                  <a:pt x="175244" y="126565"/>
                </a:lnTo>
                <a:cubicBezTo>
                  <a:pt x="175244" y="137305"/>
                  <a:pt x="166513" y="146037"/>
                  <a:pt x="155773" y="146037"/>
                </a:cubicBezTo>
                <a:lnTo>
                  <a:pt x="19472" y="146037"/>
                </a:lnTo>
                <a:cubicBezTo>
                  <a:pt x="8732" y="146037"/>
                  <a:pt x="0" y="137305"/>
                  <a:pt x="0" y="126565"/>
                </a:cubicBezTo>
                <a:lnTo>
                  <a:pt x="0" y="43811"/>
                </a:lnTo>
                <a:close/>
                <a:moveTo>
                  <a:pt x="75239" y="126565"/>
                </a:moveTo>
                <a:cubicBezTo>
                  <a:pt x="81385" y="126565"/>
                  <a:pt x="85979" y="120663"/>
                  <a:pt x="82055" y="115917"/>
                </a:cubicBezTo>
                <a:cubicBezTo>
                  <a:pt x="77582" y="110532"/>
                  <a:pt x="70828" y="107094"/>
                  <a:pt x="63283" y="107094"/>
                </a:cubicBezTo>
                <a:lnTo>
                  <a:pt x="43811" y="107094"/>
                </a:lnTo>
                <a:cubicBezTo>
                  <a:pt x="36266" y="107094"/>
                  <a:pt x="29512" y="110532"/>
                  <a:pt x="25039" y="115917"/>
                </a:cubicBezTo>
                <a:cubicBezTo>
                  <a:pt x="21115" y="120663"/>
                  <a:pt x="25709" y="126565"/>
                  <a:pt x="31854" y="126565"/>
                </a:cubicBezTo>
                <a:lnTo>
                  <a:pt x="75209" y="126565"/>
                </a:lnTo>
                <a:close/>
                <a:moveTo>
                  <a:pt x="53547" y="94924"/>
                </a:moveTo>
                <a:cubicBezTo>
                  <a:pt x="62950" y="94924"/>
                  <a:pt x="70585" y="87290"/>
                  <a:pt x="70585" y="77886"/>
                </a:cubicBezTo>
                <a:cubicBezTo>
                  <a:pt x="70585" y="68483"/>
                  <a:pt x="62950" y="60849"/>
                  <a:pt x="53547" y="60849"/>
                </a:cubicBezTo>
                <a:cubicBezTo>
                  <a:pt x="44144" y="60849"/>
                  <a:pt x="36509" y="68483"/>
                  <a:pt x="36509" y="77886"/>
                </a:cubicBezTo>
                <a:cubicBezTo>
                  <a:pt x="36509" y="87290"/>
                  <a:pt x="44144" y="94924"/>
                  <a:pt x="53547" y="94924"/>
                </a:cubicBezTo>
                <a:close/>
                <a:moveTo>
                  <a:pt x="109528" y="63283"/>
                </a:moveTo>
                <a:cubicBezTo>
                  <a:pt x="105481" y="63283"/>
                  <a:pt x="102226" y="66538"/>
                  <a:pt x="102226" y="70585"/>
                </a:cubicBezTo>
                <a:cubicBezTo>
                  <a:pt x="102226" y="74631"/>
                  <a:pt x="105481" y="77886"/>
                  <a:pt x="109528" y="77886"/>
                </a:cubicBezTo>
                <a:lnTo>
                  <a:pt x="143603" y="77886"/>
                </a:lnTo>
                <a:cubicBezTo>
                  <a:pt x="147649" y="77886"/>
                  <a:pt x="150905" y="74631"/>
                  <a:pt x="150905" y="70585"/>
                </a:cubicBezTo>
                <a:cubicBezTo>
                  <a:pt x="150905" y="66538"/>
                  <a:pt x="147649" y="63283"/>
                  <a:pt x="143603" y="63283"/>
                </a:cubicBezTo>
                <a:lnTo>
                  <a:pt x="109528" y="63283"/>
                </a:lnTo>
                <a:close/>
                <a:moveTo>
                  <a:pt x="109528" y="92490"/>
                </a:moveTo>
                <a:cubicBezTo>
                  <a:pt x="105481" y="92490"/>
                  <a:pt x="102226" y="95745"/>
                  <a:pt x="102226" y="99792"/>
                </a:cubicBezTo>
                <a:cubicBezTo>
                  <a:pt x="102226" y="103838"/>
                  <a:pt x="105481" y="107094"/>
                  <a:pt x="109528" y="107094"/>
                </a:cubicBezTo>
                <a:lnTo>
                  <a:pt x="143603" y="107094"/>
                </a:lnTo>
                <a:cubicBezTo>
                  <a:pt x="147649" y="107094"/>
                  <a:pt x="150905" y="103838"/>
                  <a:pt x="150905" y="99792"/>
                </a:cubicBezTo>
                <a:cubicBezTo>
                  <a:pt x="150905" y="95745"/>
                  <a:pt x="147649" y="92490"/>
                  <a:pt x="143603" y="92490"/>
                </a:cubicBezTo>
                <a:lnTo>
                  <a:pt x="109528" y="92490"/>
                </a:lnTo>
                <a:close/>
              </a:path>
            </a:pathLst>
          </a:custGeom>
          <a:solidFill>
            <a:srgbClr val="F9F8F6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8" name="Text 36">
            <a:extLst>
              <a:ext uri="{FF2B5EF4-FFF2-40B4-BE49-F238E27FC236}">
                <a16:creationId xmlns:a16="http://schemas.microsoft.com/office/drawing/2014/main" id="{F6922B36-61DD-8729-49DD-988FFE74CA39}"/>
              </a:ext>
            </a:extLst>
          </p:cNvPr>
          <p:cNvSpPr/>
          <p:nvPr/>
        </p:nvSpPr>
        <p:spPr>
          <a:xfrm>
            <a:off x="1201676" y="6074996"/>
            <a:ext cx="2859543" cy="2670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402" b="1" dirty="0">
                <a:solidFill>
                  <a:srgbClr val="2E333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Campus ID Integration</a:t>
            </a:r>
            <a:endParaRPr lang="en-US" sz="1600" dirty="0"/>
          </a:p>
        </p:txBody>
      </p:sp>
      <p:sp>
        <p:nvSpPr>
          <p:cNvPr id="39" name="Text 37">
            <a:extLst>
              <a:ext uri="{FF2B5EF4-FFF2-40B4-BE49-F238E27FC236}">
                <a16:creationId xmlns:a16="http://schemas.microsoft.com/office/drawing/2014/main" id="{8295A4A8-A658-0817-231D-DFB665AC26AF}"/>
              </a:ext>
            </a:extLst>
          </p:cNvPr>
          <p:cNvSpPr/>
          <p:nvPr/>
        </p:nvSpPr>
        <p:spPr>
          <a:xfrm>
            <a:off x="1201676" y="6342035"/>
            <a:ext cx="2848416" cy="2225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27" dirty="0">
                <a:solidFill>
                  <a:srgbClr val="2E3331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Seamless authentication with student IDs</a:t>
            </a:r>
            <a:endParaRPr lang="en-US" sz="1600" dirty="0"/>
          </a:p>
        </p:txBody>
      </p:sp>
      <p:sp>
        <p:nvSpPr>
          <p:cNvPr id="40" name="Shape 38">
            <a:extLst>
              <a:ext uri="{FF2B5EF4-FFF2-40B4-BE49-F238E27FC236}">
                <a16:creationId xmlns:a16="http://schemas.microsoft.com/office/drawing/2014/main" id="{CE7E5B91-92E3-8062-FDA6-D19184379F02}"/>
              </a:ext>
            </a:extLst>
          </p:cNvPr>
          <p:cNvSpPr/>
          <p:nvPr/>
        </p:nvSpPr>
        <p:spPr>
          <a:xfrm>
            <a:off x="712104" y="6698087"/>
            <a:ext cx="356052" cy="356052"/>
          </a:xfrm>
          <a:custGeom>
            <a:avLst/>
            <a:gdLst/>
            <a:ahLst/>
            <a:cxnLst/>
            <a:rect l="l" t="t" r="r" b="b"/>
            <a:pathLst>
              <a:path w="356052" h="356052">
                <a:moveTo>
                  <a:pt x="178026" y="0"/>
                </a:moveTo>
                <a:lnTo>
                  <a:pt x="178026" y="0"/>
                </a:lnTo>
                <a:cubicBezTo>
                  <a:pt x="276281" y="0"/>
                  <a:pt x="356052" y="79771"/>
                  <a:pt x="356052" y="178026"/>
                </a:cubicBezTo>
                <a:lnTo>
                  <a:pt x="356052" y="178026"/>
                </a:lnTo>
                <a:cubicBezTo>
                  <a:pt x="356052" y="276281"/>
                  <a:pt x="276281" y="356052"/>
                  <a:pt x="178026" y="356052"/>
                </a:cubicBezTo>
                <a:lnTo>
                  <a:pt x="178026" y="356052"/>
                </a:lnTo>
                <a:cubicBezTo>
                  <a:pt x="79771" y="356052"/>
                  <a:pt x="0" y="276281"/>
                  <a:pt x="0" y="178026"/>
                </a:cubicBezTo>
                <a:lnTo>
                  <a:pt x="0" y="178026"/>
                </a:lnTo>
                <a:cubicBezTo>
                  <a:pt x="0" y="79771"/>
                  <a:pt x="79771" y="0"/>
                  <a:pt x="178026" y="0"/>
                </a:cubicBezTo>
                <a:close/>
              </a:path>
            </a:pathLst>
          </a:custGeom>
          <a:solidFill>
            <a:srgbClr val="FFC94D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41" name="Shape 39">
            <a:extLst>
              <a:ext uri="{FF2B5EF4-FFF2-40B4-BE49-F238E27FC236}">
                <a16:creationId xmlns:a16="http://schemas.microsoft.com/office/drawing/2014/main" id="{50ADB42D-67D2-93FA-8FA5-9E82AC7C3D07}"/>
              </a:ext>
            </a:extLst>
          </p:cNvPr>
          <p:cNvSpPr/>
          <p:nvPr/>
        </p:nvSpPr>
        <p:spPr>
          <a:xfrm>
            <a:off x="815025" y="6798227"/>
            <a:ext cx="155773" cy="155773"/>
          </a:xfrm>
          <a:custGeom>
            <a:avLst/>
            <a:gdLst/>
            <a:ahLst/>
            <a:cxnLst/>
            <a:rect l="l" t="t" r="r" b="b"/>
            <a:pathLst>
              <a:path w="155773" h="155773">
                <a:moveTo>
                  <a:pt x="9736" y="9736"/>
                </a:moveTo>
                <a:cubicBezTo>
                  <a:pt x="15121" y="9736"/>
                  <a:pt x="19472" y="14086"/>
                  <a:pt x="19472" y="19472"/>
                </a:cubicBezTo>
                <a:lnTo>
                  <a:pt x="19472" y="121697"/>
                </a:lnTo>
                <a:cubicBezTo>
                  <a:pt x="19472" y="124375"/>
                  <a:pt x="21662" y="126565"/>
                  <a:pt x="24339" y="126565"/>
                </a:cubicBezTo>
                <a:lnTo>
                  <a:pt x="146037" y="126565"/>
                </a:lnTo>
                <a:cubicBezTo>
                  <a:pt x="151422" y="126565"/>
                  <a:pt x="155773" y="130916"/>
                  <a:pt x="155773" y="136301"/>
                </a:cubicBezTo>
                <a:cubicBezTo>
                  <a:pt x="155773" y="141686"/>
                  <a:pt x="151422" y="146037"/>
                  <a:pt x="146037" y="146037"/>
                </a:cubicBezTo>
                <a:lnTo>
                  <a:pt x="24339" y="146037"/>
                </a:lnTo>
                <a:cubicBezTo>
                  <a:pt x="10892" y="146037"/>
                  <a:pt x="0" y="135145"/>
                  <a:pt x="0" y="121697"/>
                </a:cubicBezTo>
                <a:lnTo>
                  <a:pt x="0" y="19472"/>
                </a:lnTo>
                <a:cubicBezTo>
                  <a:pt x="0" y="14086"/>
                  <a:pt x="4351" y="9736"/>
                  <a:pt x="9736" y="9736"/>
                </a:cubicBezTo>
                <a:close/>
                <a:moveTo>
                  <a:pt x="38943" y="29207"/>
                </a:moveTo>
                <a:cubicBezTo>
                  <a:pt x="38943" y="23822"/>
                  <a:pt x="43294" y="19472"/>
                  <a:pt x="48679" y="19472"/>
                </a:cubicBezTo>
                <a:lnTo>
                  <a:pt x="107094" y="19472"/>
                </a:lnTo>
                <a:cubicBezTo>
                  <a:pt x="112479" y="19472"/>
                  <a:pt x="116830" y="23822"/>
                  <a:pt x="116830" y="29207"/>
                </a:cubicBezTo>
                <a:cubicBezTo>
                  <a:pt x="116830" y="34593"/>
                  <a:pt x="112479" y="38943"/>
                  <a:pt x="107094" y="38943"/>
                </a:cubicBezTo>
                <a:lnTo>
                  <a:pt x="48679" y="38943"/>
                </a:lnTo>
                <a:cubicBezTo>
                  <a:pt x="43294" y="38943"/>
                  <a:pt x="38943" y="34593"/>
                  <a:pt x="38943" y="29207"/>
                </a:cubicBezTo>
                <a:close/>
                <a:moveTo>
                  <a:pt x="48679" y="53547"/>
                </a:moveTo>
                <a:lnTo>
                  <a:pt x="87622" y="53547"/>
                </a:lnTo>
                <a:cubicBezTo>
                  <a:pt x="93007" y="53547"/>
                  <a:pt x="97358" y="57898"/>
                  <a:pt x="97358" y="63283"/>
                </a:cubicBezTo>
                <a:cubicBezTo>
                  <a:pt x="97358" y="68668"/>
                  <a:pt x="93007" y="73018"/>
                  <a:pt x="87622" y="73018"/>
                </a:cubicBezTo>
                <a:lnTo>
                  <a:pt x="48679" y="73018"/>
                </a:lnTo>
                <a:cubicBezTo>
                  <a:pt x="43294" y="73018"/>
                  <a:pt x="38943" y="68668"/>
                  <a:pt x="38943" y="63283"/>
                </a:cubicBezTo>
                <a:cubicBezTo>
                  <a:pt x="38943" y="57898"/>
                  <a:pt x="43294" y="53547"/>
                  <a:pt x="48679" y="53547"/>
                </a:cubicBezTo>
                <a:close/>
                <a:moveTo>
                  <a:pt x="48679" y="87622"/>
                </a:moveTo>
                <a:lnTo>
                  <a:pt x="126565" y="87622"/>
                </a:lnTo>
                <a:cubicBezTo>
                  <a:pt x="131950" y="87622"/>
                  <a:pt x="136301" y="91973"/>
                  <a:pt x="136301" y="97358"/>
                </a:cubicBezTo>
                <a:cubicBezTo>
                  <a:pt x="136301" y="102743"/>
                  <a:pt x="131950" y="107094"/>
                  <a:pt x="126565" y="107094"/>
                </a:cubicBezTo>
                <a:lnTo>
                  <a:pt x="48679" y="107094"/>
                </a:lnTo>
                <a:cubicBezTo>
                  <a:pt x="43294" y="107094"/>
                  <a:pt x="38943" y="102743"/>
                  <a:pt x="38943" y="97358"/>
                </a:cubicBezTo>
                <a:cubicBezTo>
                  <a:pt x="38943" y="91973"/>
                  <a:pt x="43294" y="87622"/>
                  <a:pt x="48679" y="87622"/>
                </a:cubicBezTo>
                <a:close/>
              </a:path>
            </a:pathLst>
          </a:custGeom>
          <a:solidFill>
            <a:srgbClr val="2E3331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42" name="Text 40">
            <a:extLst>
              <a:ext uri="{FF2B5EF4-FFF2-40B4-BE49-F238E27FC236}">
                <a16:creationId xmlns:a16="http://schemas.microsoft.com/office/drawing/2014/main" id="{B28B956E-BCDB-D37C-1CC2-C69C6CE100B1}"/>
              </a:ext>
            </a:extLst>
          </p:cNvPr>
          <p:cNvSpPr/>
          <p:nvPr/>
        </p:nvSpPr>
        <p:spPr>
          <a:xfrm>
            <a:off x="1201676" y="6698087"/>
            <a:ext cx="2892923" cy="2670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402" b="1" dirty="0">
                <a:solidFill>
                  <a:srgbClr val="2E333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Advanced Analytics</a:t>
            </a:r>
            <a:endParaRPr lang="en-US" sz="1600" dirty="0"/>
          </a:p>
        </p:txBody>
      </p:sp>
      <p:sp>
        <p:nvSpPr>
          <p:cNvPr id="43" name="Text 41">
            <a:extLst>
              <a:ext uri="{FF2B5EF4-FFF2-40B4-BE49-F238E27FC236}">
                <a16:creationId xmlns:a16="http://schemas.microsoft.com/office/drawing/2014/main" id="{1F5D6F1B-C974-CD1B-1E4E-D69FEBD10648}"/>
              </a:ext>
            </a:extLst>
          </p:cNvPr>
          <p:cNvSpPr/>
          <p:nvPr/>
        </p:nvSpPr>
        <p:spPr>
          <a:xfrm>
            <a:off x="1201676" y="6965126"/>
            <a:ext cx="2881796" cy="2225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27" dirty="0">
                <a:solidFill>
                  <a:srgbClr val="2E3331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Detailed reporting and insights dashboard</a:t>
            </a:r>
            <a:endParaRPr lang="en-US" sz="1600" dirty="0"/>
          </a:p>
        </p:txBody>
      </p:sp>
      <p:sp>
        <p:nvSpPr>
          <p:cNvPr id="44" name="Shape 42">
            <a:extLst>
              <a:ext uri="{FF2B5EF4-FFF2-40B4-BE49-F238E27FC236}">
                <a16:creationId xmlns:a16="http://schemas.microsoft.com/office/drawing/2014/main" id="{F81A3389-F059-2BA9-D126-3BDEF80B908F}"/>
              </a:ext>
            </a:extLst>
          </p:cNvPr>
          <p:cNvSpPr/>
          <p:nvPr/>
        </p:nvSpPr>
        <p:spPr>
          <a:xfrm>
            <a:off x="8241075" y="4650930"/>
            <a:ext cx="7577232" cy="2803910"/>
          </a:xfrm>
          <a:custGeom>
            <a:avLst/>
            <a:gdLst/>
            <a:ahLst/>
            <a:cxnLst/>
            <a:rect l="l" t="t" r="r" b="b"/>
            <a:pathLst>
              <a:path w="7577232" h="2803910">
                <a:moveTo>
                  <a:pt x="133522" y="0"/>
                </a:moveTo>
                <a:lnTo>
                  <a:pt x="7443710" y="0"/>
                </a:lnTo>
                <a:cubicBezTo>
                  <a:pt x="7517452" y="0"/>
                  <a:pt x="7577232" y="59780"/>
                  <a:pt x="7577232" y="133522"/>
                </a:cubicBezTo>
                <a:lnTo>
                  <a:pt x="7577232" y="2670387"/>
                </a:lnTo>
                <a:cubicBezTo>
                  <a:pt x="7577232" y="2744130"/>
                  <a:pt x="7517452" y="2803910"/>
                  <a:pt x="7443710" y="2803910"/>
                </a:cubicBezTo>
                <a:lnTo>
                  <a:pt x="133522" y="2803910"/>
                </a:lnTo>
                <a:cubicBezTo>
                  <a:pt x="59780" y="2803910"/>
                  <a:pt x="0" y="2744130"/>
                  <a:pt x="0" y="2670387"/>
                </a:cubicBezTo>
                <a:lnTo>
                  <a:pt x="0" y="133522"/>
                </a:lnTo>
                <a:cubicBezTo>
                  <a:pt x="0" y="59829"/>
                  <a:pt x="59829" y="0"/>
                  <a:pt x="133522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166899" dist="111266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en-IN"/>
          </a:p>
        </p:txBody>
      </p:sp>
      <p:sp>
        <p:nvSpPr>
          <p:cNvPr id="45" name="Shape 43">
            <a:extLst>
              <a:ext uri="{FF2B5EF4-FFF2-40B4-BE49-F238E27FC236}">
                <a16:creationId xmlns:a16="http://schemas.microsoft.com/office/drawing/2014/main" id="{AA767056-4EE5-8FC8-6C77-5568FE9F6947}"/>
              </a:ext>
            </a:extLst>
          </p:cNvPr>
          <p:cNvSpPr/>
          <p:nvPr/>
        </p:nvSpPr>
        <p:spPr>
          <a:xfrm>
            <a:off x="8508114" y="4962334"/>
            <a:ext cx="333799" cy="267039"/>
          </a:xfrm>
          <a:custGeom>
            <a:avLst/>
            <a:gdLst/>
            <a:ahLst/>
            <a:cxnLst/>
            <a:rect l="l" t="t" r="r" b="b"/>
            <a:pathLst>
              <a:path w="333799" h="267039">
                <a:moveTo>
                  <a:pt x="166899" y="8345"/>
                </a:moveTo>
                <a:cubicBezTo>
                  <a:pt x="196837" y="8345"/>
                  <a:pt x="221142" y="32650"/>
                  <a:pt x="221142" y="62587"/>
                </a:cubicBezTo>
                <a:cubicBezTo>
                  <a:pt x="221142" y="92524"/>
                  <a:pt x="196837" y="116830"/>
                  <a:pt x="166899" y="116830"/>
                </a:cubicBezTo>
                <a:cubicBezTo>
                  <a:pt x="136962" y="116830"/>
                  <a:pt x="112657" y="92524"/>
                  <a:pt x="112657" y="62587"/>
                </a:cubicBezTo>
                <a:cubicBezTo>
                  <a:pt x="112657" y="32650"/>
                  <a:pt x="136962" y="8345"/>
                  <a:pt x="166899" y="8345"/>
                </a:cubicBezTo>
                <a:close/>
                <a:moveTo>
                  <a:pt x="50070" y="45897"/>
                </a:moveTo>
                <a:cubicBezTo>
                  <a:pt x="70796" y="45897"/>
                  <a:pt x="87622" y="62724"/>
                  <a:pt x="87622" y="83450"/>
                </a:cubicBezTo>
                <a:cubicBezTo>
                  <a:pt x="87622" y="104175"/>
                  <a:pt x="70796" y="121002"/>
                  <a:pt x="50070" y="121002"/>
                </a:cubicBezTo>
                <a:cubicBezTo>
                  <a:pt x="29344" y="121002"/>
                  <a:pt x="12517" y="104175"/>
                  <a:pt x="12517" y="83450"/>
                </a:cubicBezTo>
                <a:cubicBezTo>
                  <a:pt x="12517" y="62724"/>
                  <a:pt x="29344" y="45897"/>
                  <a:pt x="50070" y="45897"/>
                </a:cubicBezTo>
                <a:close/>
                <a:moveTo>
                  <a:pt x="0" y="216969"/>
                </a:moveTo>
                <a:cubicBezTo>
                  <a:pt x="0" y="180095"/>
                  <a:pt x="29885" y="150209"/>
                  <a:pt x="66760" y="150209"/>
                </a:cubicBezTo>
                <a:cubicBezTo>
                  <a:pt x="73436" y="150209"/>
                  <a:pt x="79903" y="151200"/>
                  <a:pt x="86005" y="153026"/>
                </a:cubicBezTo>
                <a:cubicBezTo>
                  <a:pt x="68846" y="172219"/>
                  <a:pt x="58415" y="197567"/>
                  <a:pt x="58415" y="225314"/>
                </a:cubicBezTo>
                <a:lnTo>
                  <a:pt x="58415" y="233659"/>
                </a:lnTo>
                <a:cubicBezTo>
                  <a:pt x="58415" y="239605"/>
                  <a:pt x="59667" y="245238"/>
                  <a:pt x="61909" y="250349"/>
                </a:cubicBezTo>
                <a:lnTo>
                  <a:pt x="16690" y="250349"/>
                </a:lnTo>
                <a:cubicBezTo>
                  <a:pt x="7458" y="250349"/>
                  <a:pt x="0" y="242891"/>
                  <a:pt x="0" y="233659"/>
                </a:cubicBezTo>
                <a:lnTo>
                  <a:pt x="0" y="216969"/>
                </a:lnTo>
                <a:close/>
                <a:moveTo>
                  <a:pt x="271890" y="250349"/>
                </a:moveTo>
                <a:cubicBezTo>
                  <a:pt x="274132" y="245238"/>
                  <a:pt x="275384" y="239605"/>
                  <a:pt x="275384" y="233659"/>
                </a:cubicBezTo>
                <a:lnTo>
                  <a:pt x="275384" y="225314"/>
                </a:lnTo>
                <a:cubicBezTo>
                  <a:pt x="275384" y="197567"/>
                  <a:pt x="264953" y="172219"/>
                  <a:pt x="247793" y="153026"/>
                </a:cubicBezTo>
                <a:cubicBezTo>
                  <a:pt x="253896" y="151200"/>
                  <a:pt x="260363" y="150209"/>
                  <a:pt x="267039" y="150209"/>
                </a:cubicBezTo>
                <a:cubicBezTo>
                  <a:pt x="303913" y="150209"/>
                  <a:pt x="333799" y="180095"/>
                  <a:pt x="333799" y="216969"/>
                </a:cubicBezTo>
                <a:lnTo>
                  <a:pt x="333799" y="233659"/>
                </a:lnTo>
                <a:cubicBezTo>
                  <a:pt x="333799" y="242891"/>
                  <a:pt x="326340" y="250349"/>
                  <a:pt x="317109" y="250349"/>
                </a:cubicBezTo>
                <a:lnTo>
                  <a:pt x="271890" y="250349"/>
                </a:lnTo>
                <a:close/>
                <a:moveTo>
                  <a:pt x="246177" y="83450"/>
                </a:moveTo>
                <a:cubicBezTo>
                  <a:pt x="246177" y="62724"/>
                  <a:pt x="263003" y="45897"/>
                  <a:pt x="283729" y="45897"/>
                </a:cubicBezTo>
                <a:cubicBezTo>
                  <a:pt x="304455" y="45897"/>
                  <a:pt x="321281" y="62724"/>
                  <a:pt x="321281" y="83450"/>
                </a:cubicBezTo>
                <a:cubicBezTo>
                  <a:pt x="321281" y="104175"/>
                  <a:pt x="304455" y="121002"/>
                  <a:pt x="283729" y="121002"/>
                </a:cubicBezTo>
                <a:cubicBezTo>
                  <a:pt x="263003" y="121002"/>
                  <a:pt x="246177" y="104175"/>
                  <a:pt x="246177" y="83450"/>
                </a:cubicBezTo>
                <a:close/>
                <a:moveTo>
                  <a:pt x="83450" y="225314"/>
                </a:moveTo>
                <a:cubicBezTo>
                  <a:pt x="83450" y="179208"/>
                  <a:pt x="120793" y="141864"/>
                  <a:pt x="166899" y="141864"/>
                </a:cubicBezTo>
                <a:cubicBezTo>
                  <a:pt x="213005" y="141864"/>
                  <a:pt x="250349" y="179208"/>
                  <a:pt x="250349" y="225314"/>
                </a:cubicBezTo>
                <a:lnTo>
                  <a:pt x="250349" y="233659"/>
                </a:lnTo>
                <a:cubicBezTo>
                  <a:pt x="250349" y="242891"/>
                  <a:pt x="242891" y="250349"/>
                  <a:pt x="233659" y="250349"/>
                </a:cubicBezTo>
                <a:lnTo>
                  <a:pt x="100140" y="250349"/>
                </a:lnTo>
                <a:cubicBezTo>
                  <a:pt x="90908" y="250349"/>
                  <a:pt x="83450" y="242891"/>
                  <a:pt x="83450" y="233659"/>
                </a:cubicBezTo>
                <a:lnTo>
                  <a:pt x="83450" y="225314"/>
                </a:lnTo>
                <a:close/>
              </a:path>
            </a:pathLst>
          </a:custGeom>
          <a:solidFill>
            <a:srgbClr val="8BBDB8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46" name="Text 44">
            <a:extLst>
              <a:ext uri="{FF2B5EF4-FFF2-40B4-BE49-F238E27FC236}">
                <a16:creationId xmlns:a16="http://schemas.microsoft.com/office/drawing/2014/main" id="{6EA23F4B-DDEF-D1BC-308C-84C01BCF5FD8}"/>
              </a:ext>
            </a:extLst>
          </p:cNvPr>
          <p:cNvSpPr/>
          <p:nvPr/>
        </p:nvSpPr>
        <p:spPr>
          <a:xfrm>
            <a:off x="8841913" y="4917969"/>
            <a:ext cx="6842875" cy="3560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103" b="1" dirty="0">
                <a:solidFill>
                  <a:srgbClr val="2E3331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Community Features</a:t>
            </a:r>
            <a:endParaRPr lang="en-US" sz="1600" dirty="0"/>
          </a:p>
        </p:txBody>
      </p:sp>
      <p:sp>
        <p:nvSpPr>
          <p:cNvPr id="47" name="Shape 45">
            <a:extLst>
              <a:ext uri="{FF2B5EF4-FFF2-40B4-BE49-F238E27FC236}">
                <a16:creationId xmlns:a16="http://schemas.microsoft.com/office/drawing/2014/main" id="{2BAD659C-59B8-234F-C917-2F22EB3F7AD5}"/>
              </a:ext>
            </a:extLst>
          </p:cNvPr>
          <p:cNvSpPr/>
          <p:nvPr/>
        </p:nvSpPr>
        <p:spPr>
          <a:xfrm>
            <a:off x="8508114" y="5451905"/>
            <a:ext cx="356052" cy="356052"/>
          </a:xfrm>
          <a:custGeom>
            <a:avLst/>
            <a:gdLst/>
            <a:ahLst/>
            <a:cxnLst/>
            <a:rect l="l" t="t" r="r" b="b"/>
            <a:pathLst>
              <a:path w="356052" h="356052">
                <a:moveTo>
                  <a:pt x="178026" y="0"/>
                </a:moveTo>
                <a:lnTo>
                  <a:pt x="178026" y="0"/>
                </a:lnTo>
                <a:cubicBezTo>
                  <a:pt x="276281" y="0"/>
                  <a:pt x="356052" y="79771"/>
                  <a:pt x="356052" y="178026"/>
                </a:cubicBezTo>
                <a:lnTo>
                  <a:pt x="356052" y="178026"/>
                </a:lnTo>
                <a:cubicBezTo>
                  <a:pt x="356052" y="276281"/>
                  <a:pt x="276281" y="356052"/>
                  <a:pt x="178026" y="356052"/>
                </a:cubicBezTo>
                <a:lnTo>
                  <a:pt x="178026" y="356052"/>
                </a:lnTo>
                <a:cubicBezTo>
                  <a:pt x="79771" y="356052"/>
                  <a:pt x="0" y="276281"/>
                  <a:pt x="0" y="178026"/>
                </a:cubicBezTo>
                <a:lnTo>
                  <a:pt x="0" y="178026"/>
                </a:lnTo>
                <a:cubicBezTo>
                  <a:pt x="0" y="79771"/>
                  <a:pt x="79771" y="0"/>
                  <a:pt x="178026" y="0"/>
                </a:cubicBezTo>
                <a:close/>
              </a:path>
            </a:pathLst>
          </a:custGeom>
          <a:solidFill>
            <a:srgbClr val="0D737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48" name="Shape 46">
            <a:extLst>
              <a:ext uri="{FF2B5EF4-FFF2-40B4-BE49-F238E27FC236}">
                <a16:creationId xmlns:a16="http://schemas.microsoft.com/office/drawing/2014/main" id="{AA794AD0-756B-F938-7118-86431355C4F3}"/>
              </a:ext>
            </a:extLst>
          </p:cNvPr>
          <p:cNvSpPr/>
          <p:nvPr/>
        </p:nvSpPr>
        <p:spPr>
          <a:xfrm>
            <a:off x="8601299" y="5552045"/>
            <a:ext cx="175244" cy="155773"/>
          </a:xfrm>
          <a:custGeom>
            <a:avLst/>
            <a:gdLst/>
            <a:ahLst/>
            <a:cxnLst/>
            <a:rect l="l" t="t" r="r" b="b"/>
            <a:pathLst>
              <a:path w="175244" h="155773">
                <a:moveTo>
                  <a:pt x="94163" y="-5750"/>
                </a:moveTo>
                <a:cubicBezTo>
                  <a:pt x="92916" y="-8184"/>
                  <a:pt x="90391" y="-9736"/>
                  <a:pt x="87653" y="-9736"/>
                </a:cubicBezTo>
                <a:cubicBezTo>
                  <a:pt x="84914" y="-9736"/>
                  <a:pt x="82389" y="-8184"/>
                  <a:pt x="81142" y="-5750"/>
                </a:cubicBezTo>
                <a:lnTo>
                  <a:pt x="58749" y="38122"/>
                </a:lnTo>
                <a:lnTo>
                  <a:pt x="10101" y="45850"/>
                </a:lnTo>
                <a:cubicBezTo>
                  <a:pt x="7393" y="46275"/>
                  <a:pt x="5142" y="48192"/>
                  <a:pt x="4290" y="50809"/>
                </a:cubicBezTo>
                <a:cubicBezTo>
                  <a:pt x="3438" y="53425"/>
                  <a:pt x="4138" y="56285"/>
                  <a:pt x="6054" y="58232"/>
                </a:cubicBezTo>
                <a:lnTo>
                  <a:pt x="40860" y="93068"/>
                </a:lnTo>
                <a:lnTo>
                  <a:pt x="33193" y="141717"/>
                </a:lnTo>
                <a:cubicBezTo>
                  <a:pt x="32767" y="144424"/>
                  <a:pt x="33893" y="147163"/>
                  <a:pt x="36114" y="148775"/>
                </a:cubicBezTo>
                <a:cubicBezTo>
                  <a:pt x="38335" y="150388"/>
                  <a:pt x="41255" y="150631"/>
                  <a:pt x="43720" y="149384"/>
                </a:cubicBezTo>
                <a:lnTo>
                  <a:pt x="87653" y="127052"/>
                </a:lnTo>
                <a:lnTo>
                  <a:pt x="131555" y="149384"/>
                </a:lnTo>
                <a:cubicBezTo>
                  <a:pt x="133989" y="150631"/>
                  <a:pt x="136940" y="150388"/>
                  <a:pt x="139161" y="148775"/>
                </a:cubicBezTo>
                <a:cubicBezTo>
                  <a:pt x="141382" y="147163"/>
                  <a:pt x="142508" y="144455"/>
                  <a:pt x="142082" y="141717"/>
                </a:cubicBezTo>
                <a:lnTo>
                  <a:pt x="134384" y="93068"/>
                </a:lnTo>
                <a:lnTo>
                  <a:pt x="169190" y="58232"/>
                </a:lnTo>
                <a:cubicBezTo>
                  <a:pt x="171137" y="56285"/>
                  <a:pt x="171806" y="53425"/>
                  <a:pt x="170955" y="50809"/>
                </a:cubicBezTo>
                <a:cubicBezTo>
                  <a:pt x="170103" y="48192"/>
                  <a:pt x="167882" y="46275"/>
                  <a:pt x="165143" y="45850"/>
                </a:cubicBezTo>
                <a:lnTo>
                  <a:pt x="116525" y="38122"/>
                </a:lnTo>
                <a:lnTo>
                  <a:pt x="94163" y="-5750"/>
                </a:lnTo>
                <a:close/>
              </a:path>
            </a:pathLst>
          </a:custGeom>
          <a:solidFill>
            <a:srgbClr val="F9F8F6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49" name="Text 47">
            <a:extLst>
              <a:ext uri="{FF2B5EF4-FFF2-40B4-BE49-F238E27FC236}">
                <a16:creationId xmlns:a16="http://schemas.microsoft.com/office/drawing/2014/main" id="{B41E3E73-4964-5B51-B2D5-9EA50F90B6C0}"/>
              </a:ext>
            </a:extLst>
          </p:cNvPr>
          <p:cNvSpPr/>
          <p:nvPr/>
        </p:nvSpPr>
        <p:spPr>
          <a:xfrm>
            <a:off x="8997685" y="5451905"/>
            <a:ext cx="2180819" cy="2670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402" b="1" dirty="0">
                <a:solidFill>
                  <a:srgbClr val="2E333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Reputation System</a:t>
            </a:r>
            <a:endParaRPr lang="en-US" sz="1600" dirty="0"/>
          </a:p>
        </p:txBody>
      </p:sp>
      <p:sp>
        <p:nvSpPr>
          <p:cNvPr id="50" name="Text 48">
            <a:extLst>
              <a:ext uri="{FF2B5EF4-FFF2-40B4-BE49-F238E27FC236}">
                <a16:creationId xmlns:a16="http://schemas.microsoft.com/office/drawing/2014/main" id="{BBB2C78C-3034-BC5F-F3DB-FD0767956184}"/>
              </a:ext>
            </a:extLst>
          </p:cNvPr>
          <p:cNvSpPr/>
          <p:nvPr/>
        </p:nvSpPr>
        <p:spPr>
          <a:xfrm>
            <a:off x="8997685" y="5718944"/>
            <a:ext cx="2169692" cy="2225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27" dirty="0">
                <a:solidFill>
                  <a:srgbClr val="2E3331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Rating system for reliable users</a:t>
            </a:r>
            <a:endParaRPr lang="en-US" sz="1600" dirty="0"/>
          </a:p>
        </p:txBody>
      </p:sp>
      <p:sp>
        <p:nvSpPr>
          <p:cNvPr id="51" name="Shape 49">
            <a:extLst>
              <a:ext uri="{FF2B5EF4-FFF2-40B4-BE49-F238E27FC236}">
                <a16:creationId xmlns:a16="http://schemas.microsoft.com/office/drawing/2014/main" id="{AE1CEA8A-DCFA-CA2A-8CE0-D7E37FBCBAC5}"/>
              </a:ext>
            </a:extLst>
          </p:cNvPr>
          <p:cNvSpPr/>
          <p:nvPr/>
        </p:nvSpPr>
        <p:spPr>
          <a:xfrm>
            <a:off x="8508114" y="6074996"/>
            <a:ext cx="356052" cy="356052"/>
          </a:xfrm>
          <a:custGeom>
            <a:avLst/>
            <a:gdLst/>
            <a:ahLst/>
            <a:cxnLst/>
            <a:rect l="l" t="t" r="r" b="b"/>
            <a:pathLst>
              <a:path w="356052" h="356052">
                <a:moveTo>
                  <a:pt x="178026" y="0"/>
                </a:moveTo>
                <a:lnTo>
                  <a:pt x="178026" y="0"/>
                </a:lnTo>
                <a:cubicBezTo>
                  <a:pt x="276281" y="0"/>
                  <a:pt x="356052" y="79771"/>
                  <a:pt x="356052" y="178026"/>
                </a:cubicBezTo>
                <a:lnTo>
                  <a:pt x="356052" y="178026"/>
                </a:lnTo>
                <a:cubicBezTo>
                  <a:pt x="356052" y="276281"/>
                  <a:pt x="276281" y="356052"/>
                  <a:pt x="178026" y="356052"/>
                </a:cubicBezTo>
                <a:lnTo>
                  <a:pt x="178026" y="356052"/>
                </a:lnTo>
                <a:cubicBezTo>
                  <a:pt x="79771" y="356052"/>
                  <a:pt x="0" y="276281"/>
                  <a:pt x="0" y="178026"/>
                </a:cubicBezTo>
                <a:lnTo>
                  <a:pt x="0" y="178026"/>
                </a:lnTo>
                <a:cubicBezTo>
                  <a:pt x="0" y="79771"/>
                  <a:pt x="79771" y="0"/>
                  <a:pt x="178026" y="0"/>
                </a:cubicBezTo>
                <a:close/>
              </a:path>
            </a:pathLst>
          </a:custGeom>
          <a:solidFill>
            <a:srgbClr val="8BBDB8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2" name="Shape 50">
            <a:extLst>
              <a:ext uri="{FF2B5EF4-FFF2-40B4-BE49-F238E27FC236}">
                <a16:creationId xmlns:a16="http://schemas.microsoft.com/office/drawing/2014/main" id="{5D36E698-CEC6-E960-85AD-042D9DD450B9}"/>
              </a:ext>
            </a:extLst>
          </p:cNvPr>
          <p:cNvSpPr/>
          <p:nvPr/>
        </p:nvSpPr>
        <p:spPr>
          <a:xfrm>
            <a:off x="8620771" y="6175136"/>
            <a:ext cx="136301" cy="155773"/>
          </a:xfrm>
          <a:custGeom>
            <a:avLst/>
            <a:gdLst/>
            <a:ahLst/>
            <a:cxnLst/>
            <a:rect l="l" t="t" r="r" b="b"/>
            <a:pathLst>
              <a:path w="136301" h="155773">
                <a:moveTo>
                  <a:pt x="74814" y="-7880"/>
                </a:moveTo>
                <a:cubicBezTo>
                  <a:pt x="70737" y="-10375"/>
                  <a:pt x="65595" y="-10375"/>
                  <a:pt x="61518" y="-7880"/>
                </a:cubicBezTo>
                <a:cubicBezTo>
                  <a:pt x="54095" y="-3347"/>
                  <a:pt x="49500" y="-2130"/>
                  <a:pt x="40799" y="-2312"/>
                </a:cubicBezTo>
                <a:cubicBezTo>
                  <a:pt x="36022" y="-2434"/>
                  <a:pt x="31580" y="152"/>
                  <a:pt x="29268" y="4351"/>
                </a:cubicBezTo>
                <a:cubicBezTo>
                  <a:pt x="25100" y="11987"/>
                  <a:pt x="21723" y="15364"/>
                  <a:pt x="14086" y="19532"/>
                </a:cubicBezTo>
                <a:cubicBezTo>
                  <a:pt x="9888" y="21814"/>
                  <a:pt x="7332" y="26287"/>
                  <a:pt x="7424" y="31063"/>
                </a:cubicBezTo>
                <a:cubicBezTo>
                  <a:pt x="7637" y="39765"/>
                  <a:pt x="6389" y="44359"/>
                  <a:pt x="1856" y="51782"/>
                </a:cubicBezTo>
                <a:cubicBezTo>
                  <a:pt x="-639" y="55859"/>
                  <a:pt x="-639" y="61001"/>
                  <a:pt x="1856" y="65078"/>
                </a:cubicBezTo>
                <a:cubicBezTo>
                  <a:pt x="6389" y="72501"/>
                  <a:pt x="7606" y="77095"/>
                  <a:pt x="7424" y="85797"/>
                </a:cubicBezTo>
                <a:cubicBezTo>
                  <a:pt x="7302" y="90573"/>
                  <a:pt x="9888" y="95015"/>
                  <a:pt x="14086" y="97328"/>
                </a:cubicBezTo>
                <a:cubicBezTo>
                  <a:pt x="20810" y="101009"/>
                  <a:pt x="24218" y="104051"/>
                  <a:pt x="27808" y="109954"/>
                </a:cubicBezTo>
                <a:lnTo>
                  <a:pt x="12991" y="139496"/>
                </a:lnTo>
                <a:cubicBezTo>
                  <a:pt x="11196" y="143116"/>
                  <a:pt x="12657" y="147497"/>
                  <a:pt x="16247" y="149292"/>
                </a:cubicBezTo>
                <a:lnTo>
                  <a:pt x="42412" y="162375"/>
                </a:lnTo>
                <a:cubicBezTo>
                  <a:pt x="45910" y="164109"/>
                  <a:pt x="50170" y="162801"/>
                  <a:pt x="52056" y="159393"/>
                </a:cubicBezTo>
                <a:lnTo>
                  <a:pt x="68120" y="130460"/>
                </a:lnTo>
                <a:lnTo>
                  <a:pt x="84184" y="159393"/>
                </a:lnTo>
                <a:cubicBezTo>
                  <a:pt x="86071" y="162801"/>
                  <a:pt x="90330" y="164139"/>
                  <a:pt x="93829" y="162375"/>
                </a:cubicBezTo>
                <a:lnTo>
                  <a:pt x="119994" y="149292"/>
                </a:lnTo>
                <a:cubicBezTo>
                  <a:pt x="123614" y="147497"/>
                  <a:pt x="125075" y="143116"/>
                  <a:pt x="123249" y="139496"/>
                </a:cubicBezTo>
                <a:lnTo>
                  <a:pt x="108463" y="109923"/>
                </a:lnTo>
                <a:cubicBezTo>
                  <a:pt x="112023" y="104021"/>
                  <a:pt x="115460" y="100978"/>
                  <a:pt x="122184" y="97297"/>
                </a:cubicBezTo>
                <a:cubicBezTo>
                  <a:pt x="126383" y="95015"/>
                  <a:pt x="128938" y="90543"/>
                  <a:pt x="128847" y="85766"/>
                </a:cubicBezTo>
                <a:cubicBezTo>
                  <a:pt x="128634" y="77065"/>
                  <a:pt x="129882" y="72471"/>
                  <a:pt x="134415" y="65047"/>
                </a:cubicBezTo>
                <a:cubicBezTo>
                  <a:pt x="136910" y="60970"/>
                  <a:pt x="136910" y="55829"/>
                  <a:pt x="134415" y="51752"/>
                </a:cubicBezTo>
                <a:cubicBezTo>
                  <a:pt x="129882" y="44328"/>
                  <a:pt x="128665" y="39734"/>
                  <a:pt x="128847" y="31033"/>
                </a:cubicBezTo>
                <a:cubicBezTo>
                  <a:pt x="128969" y="26256"/>
                  <a:pt x="126383" y="21814"/>
                  <a:pt x="122184" y="19502"/>
                </a:cubicBezTo>
                <a:cubicBezTo>
                  <a:pt x="114548" y="15334"/>
                  <a:pt x="111171" y="11957"/>
                  <a:pt x="107002" y="4320"/>
                </a:cubicBezTo>
                <a:cubicBezTo>
                  <a:pt x="104721" y="122"/>
                  <a:pt x="100248" y="-2434"/>
                  <a:pt x="95472" y="-2343"/>
                </a:cubicBezTo>
                <a:cubicBezTo>
                  <a:pt x="86770" y="-2130"/>
                  <a:pt x="82176" y="-3377"/>
                  <a:pt x="74753" y="-7910"/>
                </a:cubicBezTo>
                <a:close/>
                <a:moveTo>
                  <a:pt x="68151" y="29207"/>
                </a:moveTo>
                <a:cubicBezTo>
                  <a:pt x="84271" y="29207"/>
                  <a:pt x="97358" y="42295"/>
                  <a:pt x="97358" y="58415"/>
                </a:cubicBezTo>
                <a:cubicBezTo>
                  <a:pt x="97358" y="74535"/>
                  <a:pt x="84271" y="87622"/>
                  <a:pt x="68151" y="87622"/>
                </a:cubicBezTo>
                <a:cubicBezTo>
                  <a:pt x="52031" y="87622"/>
                  <a:pt x="38943" y="74535"/>
                  <a:pt x="38943" y="58415"/>
                </a:cubicBezTo>
                <a:cubicBezTo>
                  <a:pt x="38943" y="42295"/>
                  <a:pt x="52031" y="29207"/>
                  <a:pt x="68151" y="29207"/>
                </a:cubicBezTo>
                <a:close/>
              </a:path>
            </a:pathLst>
          </a:custGeom>
          <a:solidFill>
            <a:srgbClr val="F9F8F6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3" name="Text 51">
            <a:extLst>
              <a:ext uri="{FF2B5EF4-FFF2-40B4-BE49-F238E27FC236}">
                <a16:creationId xmlns:a16="http://schemas.microsoft.com/office/drawing/2014/main" id="{1990B64A-171B-D138-167D-2A97E6C043B6}"/>
              </a:ext>
            </a:extLst>
          </p:cNvPr>
          <p:cNvSpPr/>
          <p:nvPr/>
        </p:nvSpPr>
        <p:spPr>
          <a:xfrm>
            <a:off x="8997685" y="6074996"/>
            <a:ext cx="2737150" cy="2670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402" b="1" dirty="0">
                <a:solidFill>
                  <a:srgbClr val="2E333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Achievement Badges</a:t>
            </a:r>
            <a:endParaRPr lang="en-US" sz="1600" dirty="0"/>
          </a:p>
        </p:txBody>
      </p:sp>
      <p:sp>
        <p:nvSpPr>
          <p:cNvPr id="54" name="Text 52">
            <a:extLst>
              <a:ext uri="{FF2B5EF4-FFF2-40B4-BE49-F238E27FC236}">
                <a16:creationId xmlns:a16="http://schemas.microsoft.com/office/drawing/2014/main" id="{8E3E1483-F0DC-6B38-4F26-2F734F19872A}"/>
              </a:ext>
            </a:extLst>
          </p:cNvPr>
          <p:cNvSpPr/>
          <p:nvPr/>
        </p:nvSpPr>
        <p:spPr>
          <a:xfrm>
            <a:off x="8997685" y="6342035"/>
            <a:ext cx="2726023" cy="2225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27" dirty="0">
                <a:solidFill>
                  <a:srgbClr val="2E3331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Gamification to encourage participation</a:t>
            </a:r>
            <a:endParaRPr lang="en-US" sz="1600" dirty="0"/>
          </a:p>
        </p:txBody>
      </p:sp>
      <p:sp>
        <p:nvSpPr>
          <p:cNvPr id="55" name="Shape 53">
            <a:extLst>
              <a:ext uri="{FF2B5EF4-FFF2-40B4-BE49-F238E27FC236}">
                <a16:creationId xmlns:a16="http://schemas.microsoft.com/office/drawing/2014/main" id="{7921D18A-A18C-0F91-ADF6-1A25B2A5B09A}"/>
              </a:ext>
            </a:extLst>
          </p:cNvPr>
          <p:cNvSpPr/>
          <p:nvPr/>
        </p:nvSpPr>
        <p:spPr>
          <a:xfrm>
            <a:off x="8508114" y="6698087"/>
            <a:ext cx="356052" cy="356052"/>
          </a:xfrm>
          <a:custGeom>
            <a:avLst/>
            <a:gdLst/>
            <a:ahLst/>
            <a:cxnLst/>
            <a:rect l="l" t="t" r="r" b="b"/>
            <a:pathLst>
              <a:path w="356052" h="356052">
                <a:moveTo>
                  <a:pt x="178026" y="0"/>
                </a:moveTo>
                <a:lnTo>
                  <a:pt x="178026" y="0"/>
                </a:lnTo>
                <a:cubicBezTo>
                  <a:pt x="276281" y="0"/>
                  <a:pt x="356052" y="79771"/>
                  <a:pt x="356052" y="178026"/>
                </a:cubicBezTo>
                <a:lnTo>
                  <a:pt x="356052" y="178026"/>
                </a:lnTo>
                <a:cubicBezTo>
                  <a:pt x="356052" y="276281"/>
                  <a:pt x="276281" y="356052"/>
                  <a:pt x="178026" y="356052"/>
                </a:cubicBezTo>
                <a:lnTo>
                  <a:pt x="178026" y="356052"/>
                </a:lnTo>
                <a:cubicBezTo>
                  <a:pt x="79771" y="356052"/>
                  <a:pt x="0" y="276281"/>
                  <a:pt x="0" y="178026"/>
                </a:cubicBezTo>
                <a:lnTo>
                  <a:pt x="0" y="178026"/>
                </a:lnTo>
                <a:cubicBezTo>
                  <a:pt x="0" y="79771"/>
                  <a:pt x="79771" y="0"/>
                  <a:pt x="178026" y="0"/>
                </a:cubicBezTo>
                <a:close/>
              </a:path>
            </a:pathLst>
          </a:custGeom>
          <a:solidFill>
            <a:srgbClr val="FFC94D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6" name="Shape 54">
            <a:extLst>
              <a:ext uri="{FF2B5EF4-FFF2-40B4-BE49-F238E27FC236}">
                <a16:creationId xmlns:a16="http://schemas.microsoft.com/office/drawing/2014/main" id="{8F63C801-C791-4E94-20B0-2FD2E0FB4C2D}"/>
              </a:ext>
            </a:extLst>
          </p:cNvPr>
          <p:cNvSpPr/>
          <p:nvPr/>
        </p:nvSpPr>
        <p:spPr>
          <a:xfrm>
            <a:off x="8611035" y="6798227"/>
            <a:ext cx="155773" cy="155773"/>
          </a:xfrm>
          <a:custGeom>
            <a:avLst/>
            <a:gdLst/>
            <a:ahLst/>
            <a:cxnLst/>
            <a:rect l="l" t="t" r="r" b="b"/>
            <a:pathLst>
              <a:path w="155773" h="155773">
                <a:moveTo>
                  <a:pt x="116830" y="58415"/>
                </a:moveTo>
                <a:cubicBezTo>
                  <a:pt x="132954" y="58415"/>
                  <a:pt x="146037" y="45332"/>
                  <a:pt x="146037" y="29207"/>
                </a:cubicBezTo>
                <a:cubicBezTo>
                  <a:pt x="146037" y="13082"/>
                  <a:pt x="132954" y="0"/>
                  <a:pt x="116830" y="0"/>
                </a:cubicBezTo>
                <a:cubicBezTo>
                  <a:pt x="100705" y="0"/>
                  <a:pt x="87622" y="13082"/>
                  <a:pt x="87622" y="29207"/>
                </a:cubicBezTo>
                <a:cubicBezTo>
                  <a:pt x="87622" y="30850"/>
                  <a:pt x="87774" y="32493"/>
                  <a:pt x="88018" y="34075"/>
                </a:cubicBezTo>
                <a:lnTo>
                  <a:pt x="48557" y="56011"/>
                </a:lnTo>
                <a:cubicBezTo>
                  <a:pt x="43416" y="51448"/>
                  <a:pt x="36631" y="48679"/>
                  <a:pt x="29207" y="48679"/>
                </a:cubicBezTo>
                <a:cubicBezTo>
                  <a:pt x="13082" y="48679"/>
                  <a:pt x="0" y="61761"/>
                  <a:pt x="0" y="77886"/>
                </a:cubicBezTo>
                <a:cubicBezTo>
                  <a:pt x="0" y="94011"/>
                  <a:pt x="13082" y="107094"/>
                  <a:pt x="29207" y="107094"/>
                </a:cubicBezTo>
                <a:cubicBezTo>
                  <a:pt x="36631" y="107094"/>
                  <a:pt x="43385" y="104325"/>
                  <a:pt x="48557" y="99761"/>
                </a:cubicBezTo>
                <a:lnTo>
                  <a:pt x="88018" y="121697"/>
                </a:lnTo>
                <a:cubicBezTo>
                  <a:pt x="87744" y="123280"/>
                  <a:pt x="87622" y="124892"/>
                  <a:pt x="87622" y="126565"/>
                </a:cubicBezTo>
                <a:cubicBezTo>
                  <a:pt x="87622" y="142690"/>
                  <a:pt x="100705" y="155773"/>
                  <a:pt x="116830" y="155773"/>
                </a:cubicBezTo>
                <a:cubicBezTo>
                  <a:pt x="132954" y="155773"/>
                  <a:pt x="146037" y="142690"/>
                  <a:pt x="146037" y="126565"/>
                </a:cubicBezTo>
                <a:cubicBezTo>
                  <a:pt x="146037" y="110440"/>
                  <a:pt x="132954" y="97358"/>
                  <a:pt x="116830" y="97358"/>
                </a:cubicBezTo>
                <a:cubicBezTo>
                  <a:pt x="109406" y="97358"/>
                  <a:pt x="102652" y="100127"/>
                  <a:pt x="97480" y="104690"/>
                </a:cubicBezTo>
                <a:lnTo>
                  <a:pt x="58019" y="82754"/>
                </a:lnTo>
                <a:cubicBezTo>
                  <a:pt x="58293" y="81172"/>
                  <a:pt x="58415" y="79560"/>
                  <a:pt x="58415" y="77886"/>
                </a:cubicBezTo>
                <a:cubicBezTo>
                  <a:pt x="58415" y="76213"/>
                  <a:pt x="58263" y="74601"/>
                  <a:pt x="58019" y="73018"/>
                </a:cubicBezTo>
                <a:lnTo>
                  <a:pt x="97480" y="51083"/>
                </a:lnTo>
                <a:cubicBezTo>
                  <a:pt x="102621" y="55646"/>
                  <a:pt x="109406" y="58415"/>
                  <a:pt x="116830" y="58415"/>
                </a:cubicBezTo>
                <a:close/>
              </a:path>
            </a:pathLst>
          </a:custGeom>
          <a:solidFill>
            <a:srgbClr val="2E3331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7" name="Text 55">
            <a:extLst>
              <a:ext uri="{FF2B5EF4-FFF2-40B4-BE49-F238E27FC236}">
                <a16:creationId xmlns:a16="http://schemas.microsoft.com/office/drawing/2014/main" id="{BB9CE1CD-7008-4DC6-3644-91E934EB104B}"/>
              </a:ext>
            </a:extLst>
          </p:cNvPr>
          <p:cNvSpPr/>
          <p:nvPr/>
        </p:nvSpPr>
        <p:spPr>
          <a:xfrm>
            <a:off x="8997685" y="6698087"/>
            <a:ext cx="2280958" cy="2670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402" b="1" dirty="0">
                <a:solidFill>
                  <a:srgbClr val="2E333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Social Sharing</a:t>
            </a:r>
            <a:endParaRPr lang="en-US" sz="1600" dirty="0"/>
          </a:p>
        </p:txBody>
      </p:sp>
      <p:sp>
        <p:nvSpPr>
          <p:cNvPr id="58" name="Text 56">
            <a:extLst>
              <a:ext uri="{FF2B5EF4-FFF2-40B4-BE49-F238E27FC236}">
                <a16:creationId xmlns:a16="http://schemas.microsoft.com/office/drawing/2014/main" id="{D801C061-A41A-9FAB-CDD2-74A8358686D4}"/>
              </a:ext>
            </a:extLst>
          </p:cNvPr>
          <p:cNvSpPr/>
          <p:nvPr/>
        </p:nvSpPr>
        <p:spPr>
          <a:xfrm>
            <a:off x="8997685" y="6965126"/>
            <a:ext cx="2269832" cy="2225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27" dirty="0">
                <a:solidFill>
                  <a:srgbClr val="2E3331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Share listings on social platforms</a:t>
            </a:r>
            <a:endParaRPr lang="en-US" sz="1600" dirty="0"/>
          </a:p>
        </p:txBody>
      </p:sp>
      <p:sp>
        <p:nvSpPr>
          <p:cNvPr id="59" name="Shape 57">
            <a:extLst>
              <a:ext uri="{FF2B5EF4-FFF2-40B4-BE49-F238E27FC236}">
                <a16:creationId xmlns:a16="http://schemas.microsoft.com/office/drawing/2014/main" id="{B561EA56-45C7-BA61-0014-3A20E47306D0}"/>
              </a:ext>
            </a:extLst>
          </p:cNvPr>
          <p:cNvSpPr/>
          <p:nvPr/>
        </p:nvSpPr>
        <p:spPr>
          <a:xfrm>
            <a:off x="445065" y="7632724"/>
            <a:ext cx="15365870" cy="1068156"/>
          </a:xfrm>
          <a:custGeom>
            <a:avLst/>
            <a:gdLst/>
            <a:ahLst/>
            <a:cxnLst/>
            <a:rect l="l" t="t" r="r" b="b"/>
            <a:pathLst>
              <a:path w="15365870" h="1068156">
                <a:moveTo>
                  <a:pt x="133520" y="0"/>
                </a:moveTo>
                <a:lnTo>
                  <a:pt x="15232350" y="0"/>
                </a:lnTo>
                <a:cubicBezTo>
                  <a:pt x="15306091" y="0"/>
                  <a:pt x="15365870" y="59779"/>
                  <a:pt x="15365870" y="133520"/>
                </a:cubicBezTo>
                <a:lnTo>
                  <a:pt x="15365870" y="934637"/>
                </a:lnTo>
                <a:cubicBezTo>
                  <a:pt x="15365870" y="1008377"/>
                  <a:pt x="15306091" y="1068156"/>
                  <a:pt x="15232350" y="1068156"/>
                </a:cubicBezTo>
                <a:lnTo>
                  <a:pt x="133520" y="1068156"/>
                </a:lnTo>
                <a:cubicBezTo>
                  <a:pt x="59828" y="1068156"/>
                  <a:pt x="0" y="1008328"/>
                  <a:pt x="0" y="934637"/>
                </a:cubicBezTo>
                <a:lnTo>
                  <a:pt x="0" y="133520"/>
                </a:lnTo>
                <a:cubicBezTo>
                  <a:pt x="0" y="59828"/>
                  <a:pt x="59828" y="0"/>
                  <a:pt x="133520" y="0"/>
                </a:cubicBezTo>
                <a:close/>
              </a:path>
            </a:pathLst>
          </a:custGeom>
          <a:solidFill>
            <a:srgbClr val="0D737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0" name="Shape 58">
            <a:extLst>
              <a:ext uri="{FF2B5EF4-FFF2-40B4-BE49-F238E27FC236}">
                <a16:creationId xmlns:a16="http://schemas.microsoft.com/office/drawing/2014/main" id="{DD8A65A3-789A-C8DF-2280-A0701B81AB2B}"/>
              </a:ext>
            </a:extLst>
          </p:cNvPr>
          <p:cNvSpPr/>
          <p:nvPr/>
        </p:nvSpPr>
        <p:spPr>
          <a:xfrm>
            <a:off x="767737" y="7966523"/>
            <a:ext cx="300419" cy="400559"/>
          </a:xfrm>
          <a:custGeom>
            <a:avLst/>
            <a:gdLst/>
            <a:ahLst/>
            <a:cxnLst/>
            <a:rect l="l" t="t" r="r" b="b"/>
            <a:pathLst>
              <a:path w="300419" h="400559">
                <a:moveTo>
                  <a:pt x="229148" y="300419"/>
                </a:moveTo>
                <a:cubicBezTo>
                  <a:pt x="234859" y="282973"/>
                  <a:pt x="246281" y="267169"/>
                  <a:pt x="259190" y="253557"/>
                </a:cubicBezTo>
                <a:cubicBezTo>
                  <a:pt x="284772" y="226644"/>
                  <a:pt x="300419" y="190265"/>
                  <a:pt x="300419" y="150209"/>
                </a:cubicBezTo>
                <a:cubicBezTo>
                  <a:pt x="300419" y="67281"/>
                  <a:pt x="233138" y="0"/>
                  <a:pt x="150209" y="0"/>
                </a:cubicBezTo>
                <a:cubicBezTo>
                  <a:pt x="67281" y="0"/>
                  <a:pt x="0" y="67281"/>
                  <a:pt x="0" y="150209"/>
                </a:cubicBezTo>
                <a:cubicBezTo>
                  <a:pt x="0" y="190265"/>
                  <a:pt x="15647" y="226644"/>
                  <a:pt x="41229" y="253557"/>
                </a:cubicBezTo>
                <a:cubicBezTo>
                  <a:pt x="54138" y="267169"/>
                  <a:pt x="65638" y="282973"/>
                  <a:pt x="71271" y="300419"/>
                </a:cubicBezTo>
                <a:lnTo>
                  <a:pt x="229069" y="300419"/>
                </a:lnTo>
                <a:close/>
                <a:moveTo>
                  <a:pt x="225314" y="337971"/>
                </a:moveTo>
                <a:lnTo>
                  <a:pt x="75105" y="337971"/>
                </a:lnTo>
                <a:lnTo>
                  <a:pt x="75105" y="350489"/>
                </a:lnTo>
                <a:cubicBezTo>
                  <a:pt x="75105" y="385068"/>
                  <a:pt x="103113" y="413076"/>
                  <a:pt x="137692" y="413076"/>
                </a:cubicBezTo>
                <a:lnTo>
                  <a:pt x="162727" y="413076"/>
                </a:lnTo>
                <a:cubicBezTo>
                  <a:pt x="197306" y="413076"/>
                  <a:pt x="225314" y="385068"/>
                  <a:pt x="225314" y="350489"/>
                </a:cubicBezTo>
                <a:lnTo>
                  <a:pt x="225314" y="337971"/>
                </a:lnTo>
                <a:close/>
                <a:moveTo>
                  <a:pt x="143951" y="87622"/>
                </a:moveTo>
                <a:cubicBezTo>
                  <a:pt x="112814" y="87622"/>
                  <a:pt x="87622" y="112814"/>
                  <a:pt x="87622" y="143951"/>
                </a:cubicBezTo>
                <a:cubicBezTo>
                  <a:pt x="87622" y="154356"/>
                  <a:pt x="79251" y="162727"/>
                  <a:pt x="68846" y="162727"/>
                </a:cubicBezTo>
                <a:cubicBezTo>
                  <a:pt x="58441" y="162727"/>
                  <a:pt x="50070" y="154356"/>
                  <a:pt x="50070" y="143951"/>
                </a:cubicBezTo>
                <a:cubicBezTo>
                  <a:pt x="50070" y="92082"/>
                  <a:pt x="92082" y="50070"/>
                  <a:pt x="143951" y="50070"/>
                </a:cubicBezTo>
                <a:cubicBezTo>
                  <a:pt x="154356" y="50070"/>
                  <a:pt x="162727" y="58441"/>
                  <a:pt x="162727" y="68846"/>
                </a:cubicBezTo>
                <a:cubicBezTo>
                  <a:pt x="162727" y="79251"/>
                  <a:pt x="154356" y="87622"/>
                  <a:pt x="143951" y="87622"/>
                </a:cubicBezTo>
                <a:close/>
              </a:path>
            </a:pathLst>
          </a:custGeom>
          <a:solidFill>
            <a:srgbClr val="FFC94D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1" name="Text 59">
            <a:extLst>
              <a:ext uri="{FF2B5EF4-FFF2-40B4-BE49-F238E27FC236}">
                <a16:creationId xmlns:a16="http://schemas.microsoft.com/office/drawing/2014/main" id="{1E1F968A-B381-B1DE-BFD0-9CF99C5B7748}"/>
              </a:ext>
            </a:extLst>
          </p:cNvPr>
          <p:cNvSpPr/>
          <p:nvPr/>
        </p:nvSpPr>
        <p:spPr>
          <a:xfrm>
            <a:off x="1346322" y="7855256"/>
            <a:ext cx="9012567" cy="31154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752" b="1" dirty="0">
                <a:solidFill>
                  <a:srgbClr val="F9F8F6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Our Vision</a:t>
            </a:r>
            <a:endParaRPr lang="en-US" sz="1600" dirty="0"/>
          </a:p>
        </p:txBody>
      </p:sp>
      <p:sp>
        <p:nvSpPr>
          <p:cNvPr id="62" name="Text 60">
            <a:extLst>
              <a:ext uri="{FF2B5EF4-FFF2-40B4-BE49-F238E27FC236}">
                <a16:creationId xmlns:a16="http://schemas.microsoft.com/office/drawing/2014/main" id="{BA63042D-1766-39BC-9860-4A7C1F5460BF}"/>
              </a:ext>
            </a:extLst>
          </p:cNvPr>
          <p:cNvSpPr/>
          <p:nvPr/>
        </p:nvSpPr>
        <p:spPr>
          <a:xfrm>
            <a:off x="1346322" y="8211308"/>
            <a:ext cx="8990313" cy="2670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402" dirty="0">
                <a:solidFill>
                  <a:srgbClr val="F9F8F6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To create the most comprehensive and user-friendly lost &amp; found ecosystem for educational institutions worldwide.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169515873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9F8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www.universityofcalifornia.edu/7c7ba13561b3b5541062a08736b0ba3ed8c36209.jpg"/>
          <p:cNvPicPr>
            <a:picLocks noChangeAspect="1"/>
          </p:cNvPicPr>
          <p:nvPr/>
        </p:nvPicPr>
        <p:blipFill>
          <a:blip r:embed="rId3"/>
          <a:srcRect l="9464" r="9464"/>
          <a:stretch/>
        </p:blipFill>
        <p:spPr>
          <a:xfrm>
            <a:off x="0" y="0"/>
            <a:ext cx="16256000" cy="10405626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6256000" cy="10405626"/>
          </a:xfrm>
          <a:custGeom>
            <a:avLst/>
            <a:gdLst/>
            <a:ahLst/>
            <a:cxnLst/>
            <a:rect l="l" t="t" r="r" b="b"/>
            <a:pathLst>
              <a:path w="16256000" h="10405626">
                <a:moveTo>
                  <a:pt x="0" y="0"/>
                </a:moveTo>
                <a:lnTo>
                  <a:pt x="16256000" y="0"/>
                </a:lnTo>
                <a:lnTo>
                  <a:pt x="16256000" y="10405626"/>
                </a:lnTo>
                <a:lnTo>
                  <a:pt x="0" y="10405626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0D7377">
                  <a:alpha val="90000"/>
                </a:srgbClr>
              </a:gs>
              <a:gs pos="50000">
                <a:srgbClr val="8BBDB8">
                  <a:alpha val="85000"/>
                </a:srgbClr>
              </a:gs>
              <a:gs pos="100000">
                <a:srgbClr val="0D7377">
                  <a:alpha val="90000"/>
                </a:srgbClr>
              </a:gs>
            </a:gsLst>
            <a:lin ang="2700000" scaled="1"/>
          </a:gradFill>
          <a:ln/>
        </p:spPr>
        <p:txBody>
          <a:bodyPr/>
          <a:lstStyle/>
          <a:p>
            <a:endParaRPr lang="en-IN"/>
          </a:p>
        </p:txBody>
      </p:sp>
      <p:sp>
        <p:nvSpPr>
          <p:cNvPr id="4" name="Shape 1"/>
          <p:cNvSpPr/>
          <p:nvPr/>
        </p:nvSpPr>
        <p:spPr>
          <a:xfrm>
            <a:off x="7793055" y="72713"/>
            <a:ext cx="669890" cy="669890"/>
          </a:xfrm>
          <a:custGeom>
            <a:avLst/>
            <a:gdLst/>
            <a:ahLst/>
            <a:cxnLst/>
            <a:rect l="l" t="t" r="r" b="b"/>
            <a:pathLst>
              <a:path w="669890" h="669890">
                <a:moveTo>
                  <a:pt x="315319" y="113960"/>
                </a:moveTo>
                <a:lnTo>
                  <a:pt x="334945" y="141043"/>
                </a:lnTo>
                <a:lnTo>
                  <a:pt x="354571" y="113960"/>
                </a:lnTo>
                <a:cubicBezTo>
                  <a:pt x="387280" y="68690"/>
                  <a:pt x="439877" y="41868"/>
                  <a:pt x="495745" y="41868"/>
                </a:cubicBezTo>
                <a:cubicBezTo>
                  <a:pt x="591911" y="41868"/>
                  <a:pt x="669890" y="119848"/>
                  <a:pt x="669890" y="216013"/>
                </a:cubicBezTo>
                <a:lnTo>
                  <a:pt x="669890" y="219415"/>
                </a:lnTo>
                <a:cubicBezTo>
                  <a:pt x="669890" y="366215"/>
                  <a:pt x="486848" y="536697"/>
                  <a:pt x="391336" y="609574"/>
                </a:cubicBezTo>
                <a:cubicBezTo>
                  <a:pt x="375112" y="621873"/>
                  <a:pt x="355225" y="628022"/>
                  <a:pt x="334945" y="628022"/>
                </a:cubicBezTo>
                <a:cubicBezTo>
                  <a:pt x="314665" y="628022"/>
                  <a:pt x="294647" y="622003"/>
                  <a:pt x="278554" y="609574"/>
                </a:cubicBezTo>
                <a:cubicBezTo>
                  <a:pt x="183042" y="536697"/>
                  <a:pt x="0" y="366215"/>
                  <a:pt x="0" y="219415"/>
                </a:cubicBezTo>
                <a:lnTo>
                  <a:pt x="0" y="216013"/>
                </a:lnTo>
                <a:cubicBezTo>
                  <a:pt x="0" y="119848"/>
                  <a:pt x="77979" y="41868"/>
                  <a:pt x="174145" y="41868"/>
                </a:cubicBezTo>
                <a:cubicBezTo>
                  <a:pt x="230013" y="41868"/>
                  <a:pt x="282610" y="68690"/>
                  <a:pt x="315319" y="113960"/>
                </a:cubicBezTo>
                <a:close/>
              </a:path>
            </a:pathLst>
          </a:custGeom>
          <a:solidFill>
            <a:srgbClr val="FFC94D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Text 2"/>
          <p:cNvSpPr/>
          <p:nvPr/>
        </p:nvSpPr>
        <p:spPr>
          <a:xfrm>
            <a:off x="279121" y="1010559"/>
            <a:ext cx="15697758" cy="8373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5275" b="1" dirty="0">
                <a:solidFill>
                  <a:srgbClr val="F9F8F6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Thank You</a:t>
            </a:r>
            <a:endParaRPr lang="en-US" sz="1600" dirty="0"/>
          </a:p>
        </p:txBody>
      </p:sp>
      <p:sp>
        <p:nvSpPr>
          <p:cNvPr id="6" name="Shape 3"/>
          <p:cNvSpPr/>
          <p:nvPr/>
        </p:nvSpPr>
        <p:spPr>
          <a:xfrm>
            <a:off x="7234813" y="2115878"/>
            <a:ext cx="1786374" cy="66989"/>
          </a:xfrm>
          <a:custGeom>
            <a:avLst/>
            <a:gdLst/>
            <a:ahLst/>
            <a:cxnLst/>
            <a:rect l="l" t="t" r="r" b="b"/>
            <a:pathLst>
              <a:path w="1786374" h="66989">
                <a:moveTo>
                  <a:pt x="0" y="0"/>
                </a:moveTo>
                <a:lnTo>
                  <a:pt x="1786374" y="0"/>
                </a:lnTo>
                <a:lnTo>
                  <a:pt x="1786374" y="66989"/>
                </a:lnTo>
                <a:lnTo>
                  <a:pt x="0" y="66989"/>
                </a:lnTo>
                <a:lnTo>
                  <a:pt x="0" y="0"/>
                </a:lnTo>
                <a:close/>
              </a:path>
            </a:pathLst>
          </a:custGeom>
          <a:solidFill>
            <a:srgbClr val="FFC94D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7" name="Shape 4"/>
          <p:cNvSpPr/>
          <p:nvPr/>
        </p:nvSpPr>
        <p:spPr>
          <a:xfrm>
            <a:off x="3126153" y="2450823"/>
            <a:ext cx="10003692" cy="6811539"/>
          </a:xfrm>
          <a:custGeom>
            <a:avLst/>
            <a:gdLst/>
            <a:ahLst/>
            <a:cxnLst/>
            <a:rect l="l" t="t" r="r" b="b"/>
            <a:pathLst>
              <a:path w="10003692" h="7435780">
                <a:moveTo>
                  <a:pt x="178607" y="0"/>
                </a:moveTo>
                <a:lnTo>
                  <a:pt x="9825085" y="0"/>
                </a:lnTo>
                <a:cubicBezTo>
                  <a:pt x="9923727" y="0"/>
                  <a:pt x="10003692" y="79965"/>
                  <a:pt x="10003692" y="178607"/>
                </a:cubicBezTo>
                <a:lnTo>
                  <a:pt x="10003692" y="7257173"/>
                </a:lnTo>
                <a:cubicBezTo>
                  <a:pt x="10003692" y="7355815"/>
                  <a:pt x="9923727" y="7435780"/>
                  <a:pt x="9825085" y="7435780"/>
                </a:cubicBezTo>
                <a:lnTo>
                  <a:pt x="178607" y="7435780"/>
                </a:lnTo>
                <a:cubicBezTo>
                  <a:pt x="79965" y="7435780"/>
                  <a:pt x="0" y="7355815"/>
                  <a:pt x="0" y="7257173"/>
                </a:cubicBezTo>
                <a:lnTo>
                  <a:pt x="0" y="178607"/>
                </a:lnTo>
                <a:cubicBezTo>
                  <a:pt x="0" y="80031"/>
                  <a:pt x="80031" y="0"/>
                  <a:pt x="178607" y="0"/>
                </a:cubicBezTo>
                <a:close/>
              </a:path>
            </a:pathLst>
          </a:custGeom>
          <a:solidFill>
            <a:srgbClr val="F9F8F6">
              <a:alpha val="94902"/>
            </a:srgbClr>
          </a:solidFill>
          <a:ln/>
          <a:effectLst>
            <a:outerShdw blurRad="558242" dist="279121" dir="5400000" algn="bl" rotWithShape="0">
              <a:srgbClr val="000000">
                <a:alpha val="25098"/>
              </a:srgbClr>
            </a:outerShdw>
          </a:effectLst>
        </p:spPr>
        <p:txBody>
          <a:bodyPr/>
          <a:lstStyle/>
          <a:p>
            <a:endParaRPr lang="en-IN" dirty="0"/>
          </a:p>
        </p:txBody>
      </p:sp>
      <p:sp>
        <p:nvSpPr>
          <p:cNvPr id="8" name="Text 5"/>
          <p:cNvSpPr/>
          <p:nvPr/>
        </p:nvSpPr>
        <p:spPr>
          <a:xfrm>
            <a:off x="3399692" y="2856107"/>
            <a:ext cx="9456615" cy="78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2637" b="1" dirty="0">
                <a:solidFill>
                  <a:srgbClr val="0D7377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Project Conclusion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3427604" y="3943158"/>
            <a:ext cx="9400791" cy="171692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40000"/>
              </a:lnSpc>
            </a:pPr>
            <a:r>
              <a:rPr lang="en-US" sz="1758" dirty="0">
                <a:solidFill>
                  <a:srgbClr val="2E333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The Lost &amp; Found System has successfully transformed how our college community handles lost items. With </a:t>
            </a:r>
            <a:r>
              <a:rPr lang="en-US" sz="1758" dirty="0">
                <a:solidFill>
                  <a:srgbClr val="0D7377"/>
                </a:solidFill>
                <a:highlight>
                  <a:srgbClr val="FFC94D">
                    <a:alpha val="30000"/>
                  </a:srgbClr>
                </a:highlight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150+ successful recoveries </a:t>
            </a:r>
            <a:r>
              <a:rPr lang="en-US" sz="1758" dirty="0">
                <a:solidFill>
                  <a:srgbClr val="2E333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and </a:t>
            </a:r>
            <a:r>
              <a:rPr lang="en-US" sz="1758" dirty="0">
                <a:solidFill>
                  <a:srgbClr val="0D7377"/>
                </a:solidFill>
                <a:highlight>
                  <a:srgbClr val="0D7377">
                    <a:alpha val="20000"/>
                  </a:srgbClr>
                </a:highlight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800+ active users </a:t>
            </a:r>
            <a:r>
              <a:rPr lang="en-US" sz="1758" dirty="0">
                <a:solidFill>
                  <a:srgbClr val="2E333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, we've created a reliable, efficient, and community-driven solution.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3751385" y="5995658"/>
            <a:ext cx="4086330" cy="31261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758" b="1" dirty="0">
                <a:solidFill>
                  <a:srgbClr val="F9F8F6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Key Success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8529934" y="5995658"/>
            <a:ext cx="4086330" cy="31261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endParaRPr lang="en-US" sz="1600" dirty="0"/>
          </a:p>
        </p:txBody>
      </p:sp>
      <p:sp>
        <p:nvSpPr>
          <p:cNvPr id="17" name="Text 14"/>
          <p:cNvSpPr/>
          <p:nvPr/>
        </p:nvSpPr>
        <p:spPr>
          <a:xfrm>
            <a:off x="8529934" y="6397592"/>
            <a:ext cx="4064000" cy="5359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407" dirty="0">
                <a:solidFill>
                  <a:srgbClr val="F9F8F6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among students</a:t>
            </a:r>
            <a:endParaRPr lang="en-US" sz="1600" dirty="0"/>
          </a:p>
        </p:txBody>
      </p:sp>
      <p:sp>
        <p:nvSpPr>
          <p:cNvPr id="18" name="Shape 15"/>
          <p:cNvSpPr/>
          <p:nvPr/>
        </p:nvSpPr>
        <p:spPr>
          <a:xfrm>
            <a:off x="3460616" y="5995658"/>
            <a:ext cx="9289143" cy="17864"/>
          </a:xfrm>
          <a:custGeom>
            <a:avLst/>
            <a:gdLst/>
            <a:ahLst/>
            <a:cxnLst/>
            <a:rect l="l" t="t" r="r" b="b"/>
            <a:pathLst>
              <a:path w="9289143" h="17864">
                <a:moveTo>
                  <a:pt x="0" y="0"/>
                </a:moveTo>
                <a:lnTo>
                  <a:pt x="9289143" y="0"/>
                </a:lnTo>
                <a:lnTo>
                  <a:pt x="9289143" y="17864"/>
                </a:lnTo>
                <a:lnTo>
                  <a:pt x="0" y="17864"/>
                </a:lnTo>
                <a:lnTo>
                  <a:pt x="0" y="0"/>
                </a:lnTo>
                <a:close/>
              </a:path>
            </a:pathLst>
          </a:custGeom>
          <a:solidFill>
            <a:srgbClr val="0D7377">
              <a:alpha val="20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9" name="Shape 16"/>
          <p:cNvSpPr/>
          <p:nvPr/>
        </p:nvSpPr>
        <p:spPr>
          <a:xfrm>
            <a:off x="6301711" y="6290036"/>
            <a:ext cx="334945" cy="267956"/>
          </a:xfrm>
          <a:custGeom>
            <a:avLst/>
            <a:gdLst/>
            <a:ahLst/>
            <a:cxnLst/>
            <a:rect l="l" t="t" r="r" b="b"/>
            <a:pathLst>
              <a:path w="334945" h="267956">
                <a:moveTo>
                  <a:pt x="167473" y="8374"/>
                </a:moveTo>
                <a:cubicBezTo>
                  <a:pt x="197512" y="8374"/>
                  <a:pt x="221901" y="32762"/>
                  <a:pt x="221901" y="62802"/>
                </a:cubicBezTo>
                <a:cubicBezTo>
                  <a:pt x="221901" y="92842"/>
                  <a:pt x="197512" y="117231"/>
                  <a:pt x="167473" y="117231"/>
                </a:cubicBezTo>
                <a:cubicBezTo>
                  <a:pt x="137433" y="117231"/>
                  <a:pt x="113044" y="92842"/>
                  <a:pt x="113044" y="62802"/>
                </a:cubicBezTo>
                <a:cubicBezTo>
                  <a:pt x="113044" y="32762"/>
                  <a:pt x="137433" y="8374"/>
                  <a:pt x="167473" y="8374"/>
                </a:cubicBezTo>
                <a:close/>
                <a:moveTo>
                  <a:pt x="50242" y="46055"/>
                </a:moveTo>
                <a:cubicBezTo>
                  <a:pt x="71039" y="46055"/>
                  <a:pt x="87923" y="62939"/>
                  <a:pt x="87923" y="83736"/>
                </a:cubicBezTo>
                <a:cubicBezTo>
                  <a:pt x="87923" y="104533"/>
                  <a:pt x="71039" y="121418"/>
                  <a:pt x="50242" y="121418"/>
                </a:cubicBezTo>
                <a:cubicBezTo>
                  <a:pt x="29445" y="121418"/>
                  <a:pt x="12560" y="104533"/>
                  <a:pt x="12560" y="83736"/>
                </a:cubicBezTo>
                <a:cubicBezTo>
                  <a:pt x="12560" y="62939"/>
                  <a:pt x="29445" y="46055"/>
                  <a:pt x="50242" y="46055"/>
                </a:cubicBezTo>
                <a:close/>
                <a:moveTo>
                  <a:pt x="0" y="217714"/>
                </a:moveTo>
                <a:cubicBezTo>
                  <a:pt x="0" y="180713"/>
                  <a:pt x="29988" y="150725"/>
                  <a:pt x="66989" y="150725"/>
                </a:cubicBezTo>
                <a:cubicBezTo>
                  <a:pt x="73688" y="150725"/>
                  <a:pt x="80177" y="151720"/>
                  <a:pt x="86301" y="153551"/>
                </a:cubicBezTo>
                <a:cubicBezTo>
                  <a:pt x="69082" y="172811"/>
                  <a:pt x="58615" y="198246"/>
                  <a:pt x="58615" y="226088"/>
                </a:cubicBezTo>
                <a:lnTo>
                  <a:pt x="58615" y="234462"/>
                </a:lnTo>
                <a:cubicBezTo>
                  <a:pt x="58615" y="240428"/>
                  <a:pt x="59871" y="246080"/>
                  <a:pt x="62122" y="251209"/>
                </a:cubicBezTo>
                <a:lnTo>
                  <a:pt x="16747" y="251209"/>
                </a:lnTo>
                <a:cubicBezTo>
                  <a:pt x="7484" y="251209"/>
                  <a:pt x="0" y="243725"/>
                  <a:pt x="0" y="234462"/>
                </a:cubicBezTo>
                <a:lnTo>
                  <a:pt x="0" y="217714"/>
                </a:lnTo>
                <a:close/>
                <a:moveTo>
                  <a:pt x="272823" y="251209"/>
                </a:moveTo>
                <a:cubicBezTo>
                  <a:pt x="275074" y="246080"/>
                  <a:pt x="276330" y="240428"/>
                  <a:pt x="276330" y="234462"/>
                </a:cubicBezTo>
                <a:lnTo>
                  <a:pt x="276330" y="226088"/>
                </a:lnTo>
                <a:cubicBezTo>
                  <a:pt x="276330" y="198246"/>
                  <a:pt x="265863" y="172811"/>
                  <a:pt x="248644" y="153551"/>
                </a:cubicBezTo>
                <a:cubicBezTo>
                  <a:pt x="254768" y="151720"/>
                  <a:pt x="261257" y="150725"/>
                  <a:pt x="267956" y="150725"/>
                </a:cubicBezTo>
                <a:cubicBezTo>
                  <a:pt x="304957" y="150725"/>
                  <a:pt x="334945" y="180713"/>
                  <a:pt x="334945" y="217714"/>
                </a:cubicBezTo>
                <a:lnTo>
                  <a:pt x="334945" y="234462"/>
                </a:lnTo>
                <a:cubicBezTo>
                  <a:pt x="334945" y="243725"/>
                  <a:pt x="327461" y="251209"/>
                  <a:pt x="318198" y="251209"/>
                </a:cubicBezTo>
                <a:lnTo>
                  <a:pt x="272823" y="251209"/>
                </a:lnTo>
                <a:close/>
                <a:moveTo>
                  <a:pt x="247022" y="83736"/>
                </a:moveTo>
                <a:cubicBezTo>
                  <a:pt x="247022" y="62939"/>
                  <a:pt x="263906" y="46055"/>
                  <a:pt x="284703" y="46055"/>
                </a:cubicBezTo>
                <a:cubicBezTo>
                  <a:pt x="305500" y="46055"/>
                  <a:pt x="322385" y="62939"/>
                  <a:pt x="322385" y="83736"/>
                </a:cubicBezTo>
                <a:cubicBezTo>
                  <a:pt x="322385" y="104533"/>
                  <a:pt x="305500" y="121418"/>
                  <a:pt x="284703" y="121418"/>
                </a:cubicBezTo>
                <a:cubicBezTo>
                  <a:pt x="263906" y="121418"/>
                  <a:pt x="247022" y="104533"/>
                  <a:pt x="247022" y="83736"/>
                </a:cubicBezTo>
                <a:close/>
                <a:moveTo>
                  <a:pt x="83736" y="226088"/>
                </a:moveTo>
                <a:cubicBezTo>
                  <a:pt x="83736" y="179824"/>
                  <a:pt x="121208" y="142352"/>
                  <a:pt x="167473" y="142352"/>
                </a:cubicBezTo>
                <a:cubicBezTo>
                  <a:pt x="213737" y="142352"/>
                  <a:pt x="251209" y="179824"/>
                  <a:pt x="251209" y="226088"/>
                </a:cubicBezTo>
                <a:lnTo>
                  <a:pt x="251209" y="234462"/>
                </a:lnTo>
                <a:cubicBezTo>
                  <a:pt x="251209" y="243725"/>
                  <a:pt x="243725" y="251209"/>
                  <a:pt x="234462" y="251209"/>
                </a:cubicBezTo>
                <a:lnTo>
                  <a:pt x="100484" y="251209"/>
                </a:lnTo>
                <a:cubicBezTo>
                  <a:pt x="91220" y="251209"/>
                  <a:pt x="83736" y="243725"/>
                  <a:pt x="83736" y="234462"/>
                </a:cubicBezTo>
                <a:lnTo>
                  <a:pt x="83736" y="226088"/>
                </a:lnTo>
                <a:close/>
              </a:path>
            </a:pathLst>
          </a:custGeom>
          <a:solidFill>
            <a:srgbClr val="0D737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0" name="Text 17"/>
          <p:cNvSpPr/>
          <p:nvPr/>
        </p:nvSpPr>
        <p:spPr>
          <a:xfrm>
            <a:off x="6982767" y="6246376"/>
            <a:ext cx="2936352" cy="5359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110" b="1" dirty="0">
                <a:solidFill>
                  <a:srgbClr val="2E3331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Team Acknowledgment</a:t>
            </a:r>
            <a:endParaRPr lang="en-US" sz="1600" dirty="0"/>
          </a:p>
        </p:txBody>
      </p:sp>
      <p:sp>
        <p:nvSpPr>
          <p:cNvPr id="21" name="Text 18"/>
          <p:cNvSpPr/>
          <p:nvPr/>
        </p:nvSpPr>
        <p:spPr>
          <a:xfrm>
            <a:off x="3433187" y="6933504"/>
            <a:ext cx="9389626" cy="86918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40000"/>
              </a:lnSpc>
            </a:pPr>
            <a:r>
              <a:rPr lang="en-US" sz="1582" dirty="0">
                <a:solidFill>
                  <a:srgbClr val="2E3331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We thank our Suramya Biswas sir, and my team Akhila, Negha, Nideesh, Sunitha, for their invaluable support in making this project a success.</a:t>
            </a:r>
            <a:endParaRPr lang="en-US" sz="1600" dirty="0"/>
          </a:p>
        </p:txBody>
      </p:sp>
      <p:sp>
        <p:nvSpPr>
          <p:cNvPr id="22" name="Shape 19"/>
          <p:cNvSpPr/>
          <p:nvPr/>
        </p:nvSpPr>
        <p:spPr>
          <a:xfrm>
            <a:off x="3460615" y="7983386"/>
            <a:ext cx="9289143" cy="889072"/>
          </a:xfrm>
          <a:custGeom>
            <a:avLst/>
            <a:gdLst/>
            <a:ahLst/>
            <a:cxnLst/>
            <a:rect l="l" t="t" r="r" b="b"/>
            <a:pathLst>
              <a:path w="9289143" h="759209">
                <a:moveTo>
                  <a:pt x="133978" y="0"/>
                </a:moveTo>
                <a:lnTo>
                  <a:pt x="9155165" y="0"/>
                </a:lnTo>
                <a:cubicBezTo>
                  <a:pt x="9229159" y="0"/>
                  <a:pt x="9289143" y="59984"/>
                  <a:pt x="9289143" y="133978"/>
                </a:cubicBezTo>
                <a:lnTo>
                  <a:pt x="9289143" y="625231"/>
                </a:lnTo>
                <a:cubicBezTo>
                  <a:pt x="9289143" y="699225"/>
                  <a:pt x="9229159" y="759209"/>
                  <a:pt x="9155165" y="759209"/>
                </a:cubicBezTo>
                <a:lnTo>
                  <a:pt x="133978" y="759209"/>
                </a:lnTo>
                <a:cubicBezTo>
                  <a:pt x="59984" y="759209"/>
                  <a:pt x="0" y="699225"/>
                  <a:pt x="0" y="625231"/>
                </a:cubicBezTo>
                <a:lnTo>
                  <a:pt x="0" y="133978"/>
                </a:lnTo>
                <a:cubicBezTo>
                  <a:pt x="0" y="60033"/>
                  <a:pt x="60033" y="0"/>
                  <a:pt x="133978" y="0"/>
                </a:cubicBezTo>
                <a:close/>
              </a:path>
            </a:pathLst>
          </a:custGeom>
          <a:solidFill>
            <a:srgbClr val="FFC94D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3" name="Text 20"/>
          <p:cNvSpPr/>
          <p:nvPr/>
        </p:nvSpPr>
        <p:spPr>
          <a:xfrm>
            <a:off x="3650901" y="8178203"/>
            <a:ext cx="8954198" cy="54447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758" b="1" dirty="0">
                <a:solidFill>
                  <a:srgbClr val="2E333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Together, we built more than a platform — we built a stronger community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9F8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08000" y="508000"/>
            <a:ext cx="15341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kern="0" spc="80" dirty="0">
                <a:solidFill>
                  <a:srgbClr val="0D737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PRESENTATION OVERVIEW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508000" y="914400"/>
            <a:ext cx="15621000" cy="762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6000" b="1" dirty="0">
                <a:solidFill>
                  <a:srgbClr val="2E3331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Agenda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508000" y="1879600"/>
            <a:ext cx="1625600" cy="76200"/>
          </a:xfrm>
          <a:custGeom>
            <a:avLst/>
            <a:gdLst/>
            <a:ahLst/>
            <a:cxnLst/>
            <a:rect l="l" t="t" r="r" b="b"/>
            <a:pathLst>
              <a:path w="1625600" h="76200">
                <a:moveTo>
                  <a:pt x="0" y="0"/>
                </a:moveTo>
                <a:lnTo>
                  <a:pt x="1625600" y="0"/>
                </a:lnTo>
                <a:lnTo>
                  <a:pt x="1625600" y="76200"/>
                </a:lnTo>
                <a:lnTo>
                  <a:pt x="0" y="76200"/>
                </a:lnTo>
                <a:lnTo>
                  <a:pt x="0" y="0"/>
                </a:lnTo>
                <a:close/>
              </a:path>
            </a:pathLst>
          </a:custGeom>
          <a:solidFill>
            <a:srgbClr val="FFC94D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Shape 3"/>
          <p:cNvSpPr/>
          <p:nvPr/>
        </p:nvSpPr>
        <p:spPr>
          <a:xfrm>
            <a:off x="533400" y="2362200"/>
            <a:ext cx="7442200" cy="1346200"/>
          </a:xfrm>
          <a:custGeom>
            <a:avLst/>
            <a:gdLst/>
            <a:ahLst/>
            <a:cxnLst/>
            <a:rect l="l" t="t" r="r" b="b"/>
            <a:pathLst>
              <a:path w="7442200" h="1346200">
                <a:moveTo>
                  <a:pt x="50800" y="0"/>
                </a:moveTo>
                <a:lnTo>
                  <a:pt x="7289797" y="0"/>
                </a:lnTo>
                <a:cubicBezTo>
                  <a:pt x="7373967" y="0"/>
                  <a:pt x="7442200" y="68233"/>
                  <a:pt x="7442200" y="152403"/>
                </a:cubicBezTo>
                <a:lnTo>
                  <a:pt x="7442200" y="1193797"/>
                </a:lnTo>
                <a:cubicBezTo>
                  <a:pt x="7442200" y="1277967"/>
                  <a:pt x="7373967" y="1346200"/>
                  <a:pt x="7289797" y="1346200"/>
                </a:cubicBezTo>
                <a:lnTo>
                  <a:pt x="50800" y="1346200"/>
                </a:lnTo>
                <a:cubicBezTo>
                  <a:pt x="22744" y="1346200"/>
                  <a:pt x="0" y="1323456"/>
                  <a:pt x="0" y="12954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190500" dist="1270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en-IN"/>
          </a:p>
        </p:txBody>
      </p:sp>
      <p:sp>
        <p:nvSpPr>
          <p:cNvPr id="6" name="Shape 4"/>
          <p:cNvSpPr/>
          <p:nvPr/>
        </p:nvSpPr>
        <p:spPr>
          <a:xfrm>
            <a:off x="533400" y="2362200"/>
            <a:ext cx="50800" cy="1346200"/>
          </a:xfrm>
          <a:custGeom>
            <a:avLst/>
            <a:gdLst/>
            <a:ahLst/>
            <a:cxnLst/>
            <a:rect l="l" t="t" r="r" b="b"/>
            <a:pathLst>
              <a:path w="50800" h="1346200">
                <a:moveTo>
                  <a:pt x="50800" y="0"/>
                </a:moveTo>
                <a:lnTo>
                  <a:pt x="50800" y="0"/>
                </a:lnTo>
                <a:lnTo>
                  <a:pt x="50800" y="1346200"/>
                </a:lnTo>
                <a:lnTo>
                  <a:pt x="50800" y="1346200"/>
                </a:lnTo>
                <a:cubicBezTo>
                  <a:pt x="22763" y="1346200"/>
                  <a:pt x="0" y="1323437"/>
                  <a:pt x="0" y="12954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0D737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7" name="Shape 5"/>
          <p:cNvSpPr/>
          <p:nvPr/>
        </p:nvSpPr>
        <p:spPr>
          <a:xfrm>
            <a:off x="812800" y="2616200"/>
            <a:ext cx="711200" cy="711200"/>
          </a:xfrm>
          <a:custGeom>
            <a:avLst/>
            <a:gdLst/>
            <a:ahLst/>
            <a:cxnLst/>
            <a:rect l="l" t="t" r="r" b="b"/>
            <a:pathLst>
              <a:path w="711200" h="711200">
                <a:moveTo>
                  <a:pt x="355600" y="0"/>
                </a:moveTo>
                <a:lnTo>
                  <a:pt x="355600" y="0"/>
                </a:lnTo>
                <a:cubicBezTo>
                  <a:pt x="551861" y="0"/>
                  <a:pt x="711200" y="159339"/>
                  <a:pt x="711200" y="355600"/>
                </a:cubicBezTo>
                <a:lnTo>
                  <a:pt x="711200" y="355600"/>
                </a:lnTo>
                <a:cubicBezTo>
                  <a:pt x="711200" y="551861"/>
                  <a:pt x="551861" y="711200"/>
                  <a:pt x="355600" y="711200"/>
                </a:cubicBezTo>
                <a:lnTo>
                  <a:pt x="355600" y="711200"/>
                </a:lnTo>
                <a:cubicBezTo>
                  <a:pt x="159339" y="711200"/>
                  <a:pt x="0" y="551861"/>
                  <a:pt x="0" y="355600"/>
                </a:cubicBezTo>
                <a:lnTo>
                  <a:pt x="0" y="355600"/>
                </a:lnTo>
                <a:cubicBezTo>
                  <a:pt x="0" y="159339"/>
                  <a:pt x="159339" y="0"/>
                  <a:pt x="355600" y="0"/>
                </a:cubicBezTo>
                <a:close/>
              </a:path>
            </a:pathLst>
          </a:custGeom>
          <a:solidFill>
            <a:srgbClr val="0D737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8" name="Text 6"/>
          <p:cNvSpPr/>
          <p:nvPr/>
        </p:nvSpPr>
        <p:spPr>
          <a:xfrm>
            <a:off x="736600" y="2616200"/>
            <a:ext cx="863600" cy="711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2400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01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1778000" y="2616200"/>
            <a:ext cx="38100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2E3331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Project Introduction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1778000" y="3124042"/>
            <a:ext cx="3759200" cy="330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dirty="0">
                <a:solidFill>
                  <a:srgbClr val="2E3331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Problem statement and solution overview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533400" y="3911442"/>
            <a:ext cx="7442200" cy="1346200"/>
          </a:xfrm>
          <a:custGeom>
            <a:avLst/>
            <a:gdLst/>
            <a:ahLst/>
            <a:cxnLst/>
            <a:rect l="l" t="t" r="r" b="b"/>
            <a:pathLst>
              <a:path w="7442200" h="1346200">
                <a:moveTo>
                  <a:pt x="50800" y="0"/>
                </a:moveTo>
                <a:lnTo>
                  <a:pt x="7289797" y="0"/>
                </a:lnTo>
                <a:cubicBezTo>
                  <a:pt x="7373967" y="0"/>
                  <a:pt x="7442200" y="68233"/>
                  <a:pt x="7442200" y="152403"/>
                </a:cubicBezTo>
                <a:lnTo>
                  <a:pt x="7442200" y="1193797"/>
                </a:lnTo>
                <a:cubicBezTo>
                  <a:pt x="7442200" y="1277967"/>
                  <a:pt x="7373967" y="1346200"/>
                  <a:pt x="7289797" y="1346200"/>
                </a:cubicBezTo>
                <a:lnTo>
                  <a:pt x="50800" y="1346200"/>
                </a:lnTo>
                <a:cubicBezTo>
                  <a:pt x="22744" y="1346200"/>
                  <a:pt x="0" y="1323456"/>
                  <a:pt x="0" y="12954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190500" dist="1270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en-IN"/>
          </a:p>
        </p:txBody>
      </p:sp>
      <p:sp>
        <p:nvSpPr>
          <p:cNvPr id="12" name="Shape 10"/>
          <p:cNvSpPr/>
          <p:nvPr/>
        </p:nvSpPr>
        <p:spPr>
          <a:xfrm>
            <a:off x="533400" y="3911442"/>
            <a:ext cx="50800" cy="1346200"/>
          </a:xfrm>
          <a:custGeom>
            <a:avLst/>
            <a:gdLst/>
            <a:ahLst/>
            <a:cxnLst/>
            <a:rect l="l" t="t" r="r" b="b"/>
            <a:pathLst>
              <a:path w="50800" h="1346200">
                <a:moveTo>
                  <a:pt x="50800" y="0"/>
                </a:moveTo>
                <a:lnTo>
                  <a:pt x="50800" y="0"/>
                </a:lnTo>
                <a:lnTo>
                  <a:pt x="50800" y="1346200"/>
                </a:lnTo>
                <a:lnTo>
                  <a:pt x="50800" y="1346200"/>
                </a:lnTo>
                <a:cubicBezTo>
                  <a:pt x="22763" y="1346200"/>
                  <a:pt x="0" y="1323437"/>
                  <a:pt x="0" y="12954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8BBDB8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3" name="Shape 11"/>
          <p:cNvSpPr/>
          <p:nvPr/>
        </p:nvSpPr>
        <p:spPr>
          <a:xfrm>
            <a:off x="812800" y="4165442"/>
            <a:ext cx="711200" cy="711200"/>
          </a:xfrm>
          <a:custGeom>
            <a:avLst/>
            <a:gdLst/>
            <a:ahLst/>
            <a:cxnLst/>
            <a:rect l="l" t="t" r="r" b="b"/>
            <a:pathLst>
              <a:path w="711200" h="711200">
                <a:moveTo>
                  <a:pt x="355600" y="0"/>
                </a:moveTo>
                <a:lnTo>
                  <a:pt x="355600" y="0"/>
                </a:lnTo>
                <a:cubicBezTo>
                  <a:pt x="551861" y="0"/>
                  <a:pt x="711200" y="159339"/>
                  <a:pt x="711200" y="355600"/>
                </a:cubicBezTo>
                <a:lnTo>
                  <a:pt x="711200" y="355600"/>
                </a:lnTo>
                <a:cubicBezTo>
                  <a:pt x="711200" y="551861"/>
                  <a:pt x="551861" y="711200"/>
                  <a:pt x="355600" y="711200"/>
                </a:cubicBezTo>
                <a:lnTo>
                  <a:pt x="355600" y="711200"/>
                </a:lnTo>
                <a:cubicBezTo>
                  <a:pt x="159339" y="711200"/>
                  <a:pt x="0" y="551861"/>
                  <a:pt x="0" y="355600"/>
                </a:cubicBezTo>
                <a:lnTo>
                  <a:pt x="0" y="355600"/>
                </a:lnTo>
                <a:cubicBezTo>
                  <a:pt x="0" y="159339"/>
                  <a:pt x="159339" y="0"/>
                  <a:pt x="355600" y="0"/>
                </a:cubicBezTo>
                <a:close/>
              </a:path>
            </a:pathLst>
          </a:custGeom>
          <a:solidFill>
            <a:srgbClr val="8BBDB8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4" name="Text 12"/>
          <p:cNvSpPr/>
          <p:nvPr/>
        </p:nvSpPr>
        <p:spPr>
          <a:xfrm>
            <a:off x="736600" y="4165442"/>
            <a:ext cx="863600" cy="711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2400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02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1778000" y="4165442"/>
            <a:ext cx="38227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2E3331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Technology Stack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1778000" y="4673282"/>
            <a:ext cx="3771900" cy="330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dirty="0">
                <a:solidFill>
                  <a:srgbClr val="2E3331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Complete technical architecture overview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533400" y="5460682"/>
            <a:ext cx="7442200" cy="1346200"/>
          </a:xfrm>
          <a:custGeom>
            <a:avLst/>
            <a:gdLst/>
            <a:ahLst/>
            <a:cxnLst/>
            <a:rect l="l" t="t" r="r" b="b"/>
            <a:pathLst>
              <a:path w="7442200" h="1346200">
                <a:moveTo>
                  <a:pt x="50800" y="0"/>
                </a:moveTo>
                <a:lnTo>
                  <a:pt x="7289797" y="0"/>
                </a:lnTo>
                <a:cubicBezTo>
                  <a:pt x="7373967" y="0"/>
                  <a:pt x="7442200" y="68233"/>
                  <a:pt x="7442200" y="152403"/>
                </a:cubicBezTo>
                <a:lnTo>
                  <a:pt x="7442200" y="1193797"/>
                </a:lnTo>
                <a:cubicBezTo>
                  <a:pt x="7442200" y="1277967"/>
                  <a:pt x="7373967" y="1346200"/>
                  <a:pt x="7289797" y="1346200"/>
                </a:cubicBezTo>
                <a:lnTo>
                  <a:pt x="50800" y="1346200"/>
                </a:lnTo>
                <a:cubicBezTo>
                  <a:pt x="22744" y="1346200"/>
                  <a:pt x="0" y="1323456"/>
                  <a:pt x="0" y="12954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190500" dist="1270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en-IN"/>
          </a:p>
        </p:txBody>
      </p:sp>
      <p:sp>
        <p:nvSpPr>
          <p:cNvPr id="18" name="Shape 16"/>
          <p:cNvSpPr/>
          <p:nvPr/>
        </p:nvSpPr>
        <p:spPr>
          <a:xfrm>
            <a:off x="533400" y="5460682"/>
            <a:ext cx="50800" cy="1346200"/>
          </a:xfrm>
          <a:custGeom>
            <a:avLst/>
            <a:gdLst/>
            <a:ahLst/>
            <a:cxnLst/>
            <a:rect l="l" t="t" r="r" b="b"/>
            <a:pathLst>
              <a:path w="50800" h="1346200">
                <a:moveTo>
                  <a:pt x="50800" y="0"/>
                </a:moveTo>
                <a:lnTo>
                  <a:pt x="50800" y="0"/>
                </a:lnTo>
                <a:lnTo>
                  <a:pt x="50800" y="1346200"/>
                </a:lnTo>
                <a:lnTo>
                  <a:pt x="50800" y="1346200"/>
                </a:lnTo>
                <a:cubicBezTo>
                  <a:pt x="22763" y="1346200"/>
                  <a:pt x="0" y="1323437"/>
                  <a:pt x="0" y="12954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0D737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9" name="Shape 17"/>
          <p:cNvSpPr/>
          <p:nvPr/>
        </p:nvSpPr>
        <p:spPr>
          <a:xfrm>
            <a:off x="812800" y="5714682"/>
            <a:ext cx="711200" cy="711200"/>
          </a:xfrm>
          <a:custGeom>
            <a:avLst/>
            <a:gdLst/>
            <a:ahLst/>
            <a:cxnLst/>
            <a:rect l="l" t="t" r="r" b="b"/>
            <a:pathLst>
              <a:path w="711200" h="711200">
                <a:moveTo>
                  <a:pt x="355600" y="0"/>
                </a:moveTo>
                <a:lnTo>
                  <a:pt x="355600" y="0"/>
                </a:lnTo>
                <a:cubicBezTo>
                  <a:pt x="551861" y="0"/>
                  <a:pt x="711200" y="159339"/>
                  <a:pt x="711200" y="355600"/>
                </a:cubicBezTo>
                <a:lnTo>
                  <a:pt x="711200" y="355600"/>
                </a:lnTo>
                <a:cubicBezTo>
                  <a:pt x="711200" y="551861"/>
                  <a:pt x="551861" y="711200"/>
                  <a:pt x="355600" y="711200"/>
                </a:cubicBezTo>
                <a:lnTo>
                  <a:pt x="355600" y="711200"/>
                </a:lnTo>
                <a:cubicBezTo>
                  <a:pt x="159339" y="711200"/>
                  <a:pt x="0" y="551861"/>
                  <a:pt x="0" y="355600"/>
                </a:cubicBezTo>
                <a:lnTo>
                  <a:pt x="0" y="355600"/>
                </a:lnTo>
                <a:cubicBezTo>
                  <a:pt x="0" y="159339"/>
                  <a:pt x="159339" y="0"/>
                  <a:pt x="355600" y="0"/>
                </a:cubicBezTo>
                <a:close/>
              </a:path>
            </a:pathLst>
          </a:custGeom>
          <a:solidFill>
            <a:srgbClr val="0D737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0" name="Text 18"/>
          <p:cNvSpPr/>
          <p:nvPr/>
        </p:nvSpPr>
        <p:spPr>
          <a:xfrm>
            <a:off x="736600" y="5714682"/>
            <a:ext cx="863600" cy="711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2400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03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1778000" y="5714682"/>
            <a:ext cx="36957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2E3331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Implemented Modules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1778000" y="6222524"/>
            <a:ext cx="3644900" cy="330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dirty="0">
                <a:solidFill>
                  <a:srgbClr val="2E3331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Core functional components breakdown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533400" y="7009924"/>
            <a:ext cx="7442200" cy="1346200"/>
          </a:xfrm>
          <a:custGeom>
            <a:avLst/>
            <a:gdLst/>
            <a:ahLst/>
            <a:cxnLst/>
            <a:rect l="l" t="t" r="r" b="b"/>
            <a:pathLst>
              <a:path w="7442200" h="1346200">
                <a:moveTo>
                  <a:pt x="50800" y="0"/>
                </a:moveTo>
                <a:lnTo>
                  <a:pt x="7289797" y="0"/>
                </a:lnTo>
                <a:cubicBezTo>
                  <a:pt x="7373967" y="0"/>
                  <a:pt x="7442200" y="68233"/>
                  <a:pt x="7442200" y="152403"/>
                </a:cubicBezTo>
                <a:lnTo>
                  <a:pt x="7442200" y="1193797"/>
                </a:lnTo>
                <a:cubicBezTo>
                  <a:pt x="7442200" y="1277967"/>
                  <a:pt x="7373967" y="1346200"/>
                  <a:pt x="7289797" y="1346200"/>
                </a:cubicBezTo>
                <a:lnTo>
                  <a:pt x="50800" y="1346200"/>
                </a:lnTo>
                <a:cubicBezTo>
                  <a:pt x="22744" y="1346200"/>
                  <a:pt x="0" y="1323456"/>
                  <a:pt x="0" y="12954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190500" dist="1270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en-IN"/>
          </a:p>
        </p:txBody>
      </p:sp>
      <p:sp>
        <p:nvSpPr>
          <p:cNvPr id="24" name="Shape 22"/>
          <p:cNvSpPr/>
          <p:nvPr/>
        </p:nvSpPr>
        <p:spPr>
          <a:xfrm>
            <a:off x="533400" y="7009924"/>
            <a:ext cx="50800" cy="1346200"/>
          </a:xfrm>
          <a:custGeom>
            <a:avLst/>
            <a:gdLst/>
            <a:ahLst/>
            <a:cxnLst/>
            <a:rect l="l" t="t" r="r" b="b"/>
            <a:pathLst>
              <a:path w="50800" h="1346200">
                <a:moveTo>
                  <a:pt x="50800" y="0"/>
                </a:moveTo>
                <a:lnTo>
                  <a:pt x="50800" y="0"/>
                </a:lnTo>
                <a:lnTo>
                  <a:pt x="50800" y="1346200"/>
                </a:lnTo>
                <a:lnTo>
                  <a:pt x="50800" y="1346200"/>
                </a:lnTo>
                <a:cubicBezTo>
                  <a:pt x="22763" y="1346200"/>
                  <a:pt x="0" y="1323437"/>
                  <a:pt x="0" y="12954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8BBDB8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5" name="Shape 23"/>
          <p:cNvSpPr/>
          <p:nvPr/>
        </p:nvSpPr>
        <p:spPr>
          <a:xfrm>
            <a:off x="812800" y="7263924"/>
            <a:ext cx="711200" cy="711200"/>
          </a:xfrm>
          <a:custGeom>
            <a:avLst/>
            <a:gdLst/>
            <a:ahLst/>
            <a:cxnLst/>
            <a:rect l="l" t="t" r="r" b="b"/>
            <a:pathLst>
              <a:path w="711200" h="711200">
                <a:moveTo>
                  <a:pt x="355600" y="0"/>
                </a:moveTo>
                <a:lnTo>
                  <a:pt x="355600" y="0"/>
                </a:lnTo>
                <a:cubicBezTo>
                  <a:pt x="551861" y="0"/>
                  <a:pt x="711200" y="159339"/>
                  <a:pt x="711200" y="355600"/>
                </a:cubicBezTo>
                <a:lnTo>
                  <a:pt x="711200" y="355600"/>
                </a:lnTo>
                <a:cubicBezTo>
                  <a:pt x="711200" y="551861"/>
                  <a:pt x="551861" y="711200"/>
                  <a:pt x="355600" y="711200"/>
                </a:cubicBezTo>
                <a:lnTo>
                  <a:pt x="355600" y="711200"/>
                </a:lnTo>
                <a:cubicBezTo>
                  <a:pt x="159339" y="711200"/>
                  <a:pt x="0" y="551861"/>
                  <a:pt x="0" y="355600"/>
                </a:cubicBezTo>
                <a:lnTo>
                  <a:pt x="0" y="355600"/>
                </a:lnTo>
                <a:cubicBezTo>
                  <a:pt x="0" y="159339"/>
                  <a:pt x="159339" y="0"/>
                  <a:pt x="355600" y="0"/>
                </a:cubicBezTo>
                <a:close/>
              </a:path>
            </a:pathLst>
          </a:custGeom>
          <a:solidFill>
            <a:srgbClr val="8BBDB8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6" name="Text 24"/>
          <p:cNvSpPr/>
          <p:nvPr/>
        </p:nvSpPr>
        <p:spPr>
          <a:xfrm>
            <a:off x="736600" y="7263924"/>
            <a:ext cx="863600" cy="711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2400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04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1778000" y="7263924"/>
            <a:ext cx="25527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2E3331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Project Outcomes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1778000" y="7771766"/>
            <a:ext cx="2501900" cy="330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dirty="0">
                <a:solidFill>
                  <a:srgbClr val="2E3331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Results and impact analysis</a:t>
            </a: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8305800" y="2362200"/>
            <a:ext cx="7442200" cy="1346200"/>
          </a:xfrm>
          <a:custGeom>
            <a:avLst/>
            <a:gdLst/>
            <a:ahLst/>
            <a:cxnLst/>
            <a:rect l="l" t="t" r="r" b="b"/>
            <a:pathLst>
              <a:path w="7442200" h="1346200">
                <a:moveTo>
                  <a:pt x="50800" y="0"/>
                </a:moveTo>
                <a:lnTo>
                  <a:pt x="7289797" y="0"/>
                </a:lnTo>
                <a:cubicBezTo>
                  <a:pt x="7373967" y="0"/>
                  <a:pt x="7442200" y="68233"/>
                  <a:pt x="7442200" y="152403"/>
                </a:cubicBezTo>
                <a:lnTo>
                  <a:pt x="7442200" y="1193797"/>
                </a:lnTo>
                <a:cubicBezTo>
                  <a:pt x="7442200" y="1277967"/>
                  <a:pt x="7373967" y="1346200"/>
                  <a:pt x="7289797" y="1346200"/>
                </a:cubicBezTo>
                <a:lnTo>
                  <a:pt x="50800" y="1346200"/>
                </a:lnTo>
                <a:cubicBezTo>
                  <a:pt x="22744" y="1346200"/>
                  <a:pt x="0" y="1323456"/>
                  <a:pt x="0" y="12954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190500" dist="1270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en-IN"/>
          </a:p>
        </p:txBody>
      </p:sp>
      <p:sp>
        <p:nvSpPr>
          <p:cNvPr id="30" name="Shape 28"/>
          <p:cNvSpPr/>
          <p:nvPr/>
        </p:nvSpPr>
        <p:spPr>
          <a:xfrm>
            <a:off x="8305800" y="2362200"/>
            <a:ext cx="50800" cy="1346200"/>
          </a:xfrm>
          <a:custGeom>
            <a:avLst/>
            <a:gdLst/>
            <a:ahLst/>
            <a:cxnLst/>
            <a:rect l="l" t="t" r="r" b="b"/>
            <a:pathLst>
              <a:path w="50800" h="1346200">
                <a:moveTo>
                  <a:pt x="50800" y="0"/>
                </a:moveTo>
                <a:lnTo>
                  <a:pt x="50800" y="0"/>
                </a:lnTo>
                <a:lnTo>
                  <a:pt x="50800" y="1346200"/>
                </a:lnTo>
                <a:lnTo>
                  <a:pt x="50800" y="1346200"/>
                </a:lnTo>
                <a:cubicBezTo>
                  <a:pt x="22763" y="1346200"/>
                  <a:pt x="0" y="1323437"/>
                  <a:pt x="0" y="12954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0D737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1" name="Shape 29"/>
          <p:cNvSpPr/>
          <p:nvPr/>
        </p:nvSpPr>
        <p:spPr>
          <a:xfrm>
            <a:off x="8585200" y="2616200"/>
            <a:ext cx="711200" cy="711200"/>
          </a:xfrm>
          <a:custGeom>
            <a:avLst/>
            <a:gdLst/>
            <a:ahLst/>
            <a:cxnLst/>
            <a:rect l="l" t="t" r="r" b="b"/>
            <a:pathLst>
              <a:path w="711200" h="711200">
                <a:moveTo>
                  <a:pt x="355600" y="0"/>
                </a:moveTo>
                <a:lnTo>
                  <a:pt x="355600" y="0"/>
                </a:lnTo>
                <a:cubicBezTo>
                  <a:pt x="551861" y="0"/>
                  <a:pt x="711200" y="159339"/>
                  <a:pt x="711200" y="355600"/>
                </a:cubicBezTo>
                <a:lnTo>
                  <a:pt x="711200" y="355600"/>
                </a:lnTo>
                <a:cubicBezTo>
                  <a:pt x="711200" y="551861"/>
                  <a:pt x="551861" y="711200"/>
                  <a:pt x="355600" y="711200"/>
                </a:cubicBezTo>
                <a:lnTo>
                  <a:pt x="355600" y="711200"/>
                </a:lnTo>
                <a:cubicBezTo>
                  <a:pt x="159339" y="711200"/>
                  <a:pt x="0" y="551861"/>
                  <a:pt x="0" y="355600"/>
                </a:cubicBezTo>
                <a:lnTo>
                  <a:pt x="0" y="355600"/>
                </a:lnTo>
                <a:cubicBezTo>
                  <a:pt x="0" y="159339"/>
                  <a:pt x="159339" y="0"/>
                  <a:pt x="355600" y="0"/>
                </a:cubicBezTo>
                <a:close/>
              </a:path>
            </a:pathLst>
          </a:custGeom>
          <a:solidFill>
            <a:srgbClr val="0D737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2" name="Text 30"/>
          <p:cNvSpPr/>
          <p:nvPr/>
        </p:nvSpPr>
        <p:spPr>
          <a:xfrm>
            <a:off x="8509000" y="2616200"/>
            <a:ext cx="863600" cy="711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2400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05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9550400" y="2616200"/>
            <a:ext cx="32004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2E3331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Admin Dashboard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9550400" y="3124042"/>
            <a:ext cx="3149600" cy="330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dirty="0">
                <a:solidFill>
                  <a:srgbClr val="2E3331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Management controls and features</a:t>
            </a:r>
            <a:endParaRPr lang="en-US" sz="1600" dirty="0"/>
          </a:p>
        </p:txBody>
      </p:sp>
      <p:sp>
        <p:nvSpPr>
          <p:cNvPr id="35" name="Shape 33"/>
          <p:cNvSpPr/>
          <p:nvPr/>
        </p:nvSpPr>
        <p:spPr>
          <a:xfrm>
            <a:off x="8305800" y="3911442"/>
            <a:ext cx="7442200" cy="1346200"/>
          </a:xfrm>
          <a:custGeom>
            <a:avLst/>
            <a:gdLst/>
            <a:ahLst/>
            <a:cxnLst/>
            <a:rect l="l" t="t" r="r" b="b"/>
            <a:pathLst>
              <a:path w="7442200" h="1346200">
                <a:moveTo>
                  <a:pt x="50800" y="0"/>
                </a:moveTo>
                <a:lnTo>
                  <a:pt x="7289797" y="0"/>
                </a:lnTo>
                <a:cubicBezTo>
                  <a:pt x="7373967" y="0"/>
                  <a:pt x="7442200" y="68233"/>
                  <a:pt x="7442200" y="152403"/>
                </a:cubicBezTo>
                <a:lnTo>
                  <a:pt x="7442200" y="1193797"/>
                </a:lnTo>
                <a:cubicBezTo>
                  <a:pt x="7442200" y="1277967"/>
                  <a:pt x="7373967" y="1346200"/>
                  <a:pt x="7289797" y="1346200"/>
                </a:cubicBezTo>
                <a:lnTo>
                  <a:pt x="50800" y="1346200"/>
                </a:lnTo>
                <a:cubicBezTo>
                  <a:pt x="22744" y="1346200"/>
                  <a:pt x="0" y="1323456"/>
                  <a:pt x="0" y="12954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190500" dist="1270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en-IN"/>
          </a:p>
        </p:txBody>
      </p:sp>
      <p:sp>
        <p:nvSpPr>
          <p:cNvPr id="36" name="Shape 34"/>
          <p:cNvSpPr/>
          <p:nvPr/>
        </p:nvSpPr>
        <p:spPr>
          <a:xfrm>
            <a:off x="8305800" y="3911442"/>
            <a:ext cx="50800" cy="1346200"/>
          </a:xfrm>
          <a:custGeom>
            <a:avLst/>
            <a:gdLst/>
            <a:ahLst/>
            <a:cxnLst/>
            <a:rect l="l" t="t" r="r" b="b"/>
            <a:pathLst>
              <a:path w="50800" h="1346200">
                <a:moveTo>
                  <a:pt x="50800" y="0"/>
                </a:moveTo>
                <a:lnTo>
                  <a:pt x="50800" y="0"/>
                </a:lnTo>
                <a:lnTo>
                  <a:pt x="50800" y="1346200"/>
                </a:lnTo>
                <a:lnTo>
                  <a:pt x="50800" y="1346200"/>
                </a:lnTo>
                <a:cubicBezTo>
                  <a:pt x="22763" y="1346200"/>
                  <a:pt x="0" y="1323437"/>
                  <a:pt x="0" y="12954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8BBDB8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7" name="Shape 35"/>
          <p:cNvSpPr/>
          <p:nvPr/>
        </p:nvSpPr>
        <p:spPr>
          <a:xfrm>
            <a:off x="8585200" y="4165442"/>
            <a:ext cx="711200" cy="711200"/>
          </a:xfrm>
          <a:custGeom>
            <a:avLst/>
            <a:gdLst/>
            <a:ahLst/>
            <a:cxnLst/>
            <a:rect l="l" t="t" r="r" b="b"/>
            <a:pathLst>
              <a:path w="711200" h="711200">
                <a:moveTo>
                  <a:pt x="355600" y="0"/>
                </a:moveTo>
                <a:lnTo>
                  <a:pt x="355600" y="0"/>
                </a:lnTo>
                <a:cubicBezTo>
                  <a:pt x="551861" y="0"/>
                  <a:pt x="711200" y="159339"/>
                  <a:pt x="711200" y="355600"/>
                </a:cubicBezTo>
                <a:lnTo>
                  <a:pt x="711200" y="355600"/>
                </a:lnTo>
                <a:cubicBezTo>
                  <a:pt x="711200" y="551861"/>
                  <a:pt x="551861" y="711200"/>
                  <a:pt x="355600" y="711200"/>
                </a:cubicBezTo>
                <a:lnTo>
                  <a:pt x="355600" y="711200"/>
                </a:lnTo>
                <a:cubicBezTo>
                  <a:pt x="159339" y="711200"/>
                  <a:pt x="0" y="551861"/>
                  <a:pt x="0" y="355600"/>
                </a:cubicBezTo>
                <a:lnTo>
                  <a:pt x="0" y="355600"/>
                </a:lnTo>
                <a:cubicBezTo>
                  <a:pt x="0" y="159339"/>
                  <a:pt x="159339" y="0"/>
                  <a:pt x="355600" y="0"/>
                </a:cubicBezTo>
                <a:close/>
              </a:path>
            </a:pathLst>
          </a:custGeom>
          <a:solidFill>
            <a:srgbClr val="8BBDB8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8" name="Text 36"/>
          <p:cNvSpPr/>
          <p:nvPr/>
        </p:nvSpPr>
        <p:spPr>
          <a:xfrm>
            <a:off x="8509000" y="4165442"/>
            <a:ext cx="863600" cy="711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2400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06</a:t>
            </a:r>
            <a:endParaRPr lang="en-US" sz="1600" dirty="0"/>
          </a:p>
        </p:txBody>
      </p:sp>
      <p:sp>
        <p:nvSpPr>
          <p:cNvPr id="39" name="Text 37"/>
          <p:cNvSpPr/>
          <p:nvPr/>
        </p:nvSpPr>
        <p:spPr>
          <a:xfrm>
            <a:off x="9550400" y="4165442"/>
            <a:ext cx="28829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2E3331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Student Dashboard</a:t>
            </a:r>
            <a:endParaRPr lang="en-US" sz="1600" dirty="0"/>
          </a:p>
        </p:txBody>
      </p:sp>
      <p:sp>
        <p:nvSpPr>
          <p:cNvPr id="40" name="Text 38"/>
          <p:cNvSpPr/>
          <p:nvPr/>
        </p:nvSpPr>
        <p:spPr>
          <a:xfrm>
            <a:off x="9550400" y="4673282"/>
            <a:ext cx="2832100" cy="330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dirty="0">
                <a:solidFill>
                  <a:srgbClr val="2E3331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User interface and functionality</a:t>
            </a:r>
            <a:endParaRPr lang="en-US" sz="1600" dirty="0"/>
          </a:p>
        </p:txBody>
      </p:sp>
      <p:sp>
        <p:nvSpPr>
          <p:cNvPr id="41" name="Shape 39"/>
          <p:cNvSpPr/>
          <p:nvPr/>
        </p:nvSpPr>
        <p:spPr>
          <a:xfrm>
            <a:off x="8305800" y="5460682"/>
            <a:ext cx="7442200" cy="1346200"/>
          </a:xfrm>
          <a:custGeom>
            <a:avLst/>
            <a:gdLst/>
            <a:ahLst/>
            <a:cxnLst/>
            <a:rect l="l" t="t" r="r" b="b"/>
            <a:pathLst>
              <a:path w="7442200" h="1346200">
                <a:moveTo>
                  <a:pt x="50800" y="0"/>
                </a:moveTo>
                <a:lnTo>
                  <a:pt x="7289797" y="0"/>
                </a:lnTo>
                <a:cubicBezTo>
                  <a:pt x="7373967" y="0"/>
                  <a:pt x="7442200" y="68233"/>
                  <a:pt x="7442200" y="152403"/>
                </a:cubicBezTo>
                <a:lnTo>
                  <a:pt x="7442200" y="1193797"/>
                </a:lnTo>
                <a:cubicBezTo>
                  <a:pt x="7442200" y="1277967"/>
                  <a:pt x="7373967" y="1346200"/>
                  <a:pt x="7289797" y="1346200"/>
                </a:cubicBezTo>
                <a:lnTo>
                  <a:pt x="50800" y="1346200"/>
                </a:lnTo>
                <a:cubicBezTo>
                  <a:pt x="22744" y="1346200"/>
                  <a:pt x="0" y="1323456"/>
                  <a:pt x="0" y="12954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190500" dist="1270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en-IN"/>
          </a:p>
        </p:txBody>
      </p:sp>
      <p:sp>
        <p:nvSpPr>
          <p:cNvPr id="42" name="Shape 40"/>
          <p:cNvSpPr/>
          <p:nvPr/>
        </p:nvSpPr>
        <p:spPr>
          <a:xfrm>
            <a:off x="8305800" y="5460682"/>
            <a:ext cx="50800" cy="1346200"/>
          </a:xfrm>
          <a:custGeom>
            <a:avLst/>
            <a:gdLst/>
            <a:ahLst/>
            <a:cxnLst/>
            <a:rect l="l" t="t" r="r" b="b"/>
            <a:pathLst>
              <a:path w="50800" h="1346200">
                <a:moveTo>
                  <a:pt x="50800" y="0"/>
                </a:moveTo>
                <a:lnTo>
                  <a:pt x="50800" y="0"/>
                </a:lnTo>
                <a:lnTo>
                  <a:pt x="50800" y="1346200"/>
                </a:lnTo>
                <a:lnTo>
                  <a:pt x="50800" y="1346200"/>
                </a:lnTo>
                <a:cubicBezTo>
                  <a:pt x="22763" y="1346200"/>
                  <a:pt x="0" y="1323437"/>
                  <a:pt x="0" y="12954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0D737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43" name="Shape 41"/>
          <p:cNvSpPr/>
          <p:nvPr/>
        </p:nvSpPr>
        <p:spPr>
          <a:xfrm>
            <a:off x="8585200" y="5714682"/>
            <a:ext cx="711200" cy="711200"/>
          </a:xfrm>
          <a:custGeom>
            <a:avLst/>
            <a:gdLst/>
            <a:ahLst/>
            <a:cxnLst/>
            <a:rect l="l" t="t" r="r" b="b"/>
            <a:pathLst>
              <a:path w="711200" h="711200">
                <a:moveTo>
                  <a:pt x="355600" y="0"/>
                </a:moveTo>
                <a:lnTo>
                  <a:pt x="355600" y="0"/>
                </a:lnTo>
                <a:cubicBezTo>
                  <a:pt x="551861" y="0"/>
                  <a:pt x="711200" y="159339"/>
                  <a:pt x="711200" y="355600"/>
                </a:cubicBezTo>
                <a:lnTo>
                  <a:pt x="711200" y="355600"/>
                </a:lnTo>
                <a:cubicBezTo>
                  <a:pt x="711200" y="551861"/>
                  <a:pt x="551861" y="711200"/>
                  <a:pt x="355600" y="711200"/>
                </a:cubicBezTo>
                <a:lnTo>
                  <a:pt x="355600" y="711200"/>
                </a:lnTo>
                <a:cubicBezTo>
                  <a:pt x="159339" y="711200"/>
                  <a:pt x="0" y="551861"/>
                  <a:pt x="0" y="355600"/>
                </a:cubicBezTo>
                <a:lnTo>
                  <a:pt x="0" y="355600"/>
                </a:lnTo>
                <a:cubicBezTo>
                  <a:pt x="0" y="159339"/>
                  <a:pt x="159339" y="0"/>
                  <a:pt x="355600" y="0"/>
                </a:cubicBezTo>
                <a:close/>
              </a:path>
            </a:pathLst>
          </a:custGeom>
          <a:solidFill>
            <a:srgbClr val="0D737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44" name="Text 42"/>
          <p:cNvSpPr/>
          <p:nvPr/>
        </p:nvSpPr>
        <p:spPr>
          <a:xfrm>
            <a:off x="8509000" y="5714682"/>
            <a:ext cx="863600" cy="711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2400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07</a:t>
            </a:r>
            <a:endParaRPr lang="en-US" sz="1600" dirty="0"/>
          </a:p>
        </p:txBody>
      </p:sp>
      <p:sp>
        <p:nvSpPr>
          <p:cNvPr id="45" name="Text 43"/>
          <p:cNvSpPr/>
          <p:nvPr/>
        </p:nvSpPr>
        <p:spPr>
          <a:xfrm>
            <a:off x="9550400" y="5714682"/>
            <a:ext cx="35052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2E3331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Future Enhancements</a:t>
            </a:r>
            <a:endParaRPr lang="en-US" sz="1600" dirty="0"/>
          </a:p>
        </p:txBody>
      </p:sp>
      <p:sp>
        <p:nvSpPr>
          <p:cNvPr id="46" name="Text 44"/>
          <p:cNvSpPr/>
          <p:nvPr/>
        </p:nvSpPr>
        <p:spPr>
          <a:xfrm>
            <a:off x="9550400" y="6222524"/>
            <a:ext cx="3454400" cy="330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dirty="0">
                <a:solidFill>
                  <a:srgbClr val="2E3331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Planned improvements and expansion</a:t>
            </a:r>
            <a:endParaRPr lang="en-US" sz="1600" dirty="0"/>
          </a:p>
        </p:txBody>
      </p:sp>
      <p:sp>
        <p:nvSpPr>
          <p:cNvPr id="47" name="Shape 45"/>
          <p:cNvSpPr/>
          <p:nvPr/>
        </p:nvSpPr>
        <p:spPr>
          <a:xfrm>
            <a:off x="8305800" y="7009924"/>
            <a:ext cx="7442200" cy="1346200"/>
          </a:xfrm>
          <a:custGeom>
            <a:avLst/>
            <a:gdLst/>
            <a:ahLst/>
            <a:cxnLst/>
            <a:rect l="l" t="t" r="r" b="b"/>
            <a:pathLst>
              <a:path w="7442200" h="1346200">
                <a:moveTo>
                  <a:pt x="50800" y="0"/>
                </a:moveTo>
                <a:lnTo>
                  <a:pt x="7289797" y="0"/>
                </a:lnTo>
                <a:cubicBezTo>
                  <a:pt x="7373967" y="0"/>
                  <a:pt x="7442200" y="68233"/>
                  <a:pt x="7442200" y="152403"/>
                </a:cubicBezTo>
                <a:lnTo>
                  <a:pt x="7442200" y="1193797"/>
                </a:lnTo>
                <a:cubicBezTo>
                  <a:pt x="7442200" y="1277967"/>
                  <a:pt x="7373967" y="1346200"/>
                  <a:pt x="7289797" y="1346200"/>
                </a:cubicBezTo>
                <a:lnTo>
                  <a:pt x="50800" y="1346200"/>
                </a:lnTo>
                <a:cubicBezTo>
                  <a:pt x="22744" y="1346200"/>
                  <a:pt x="0" y="1323456"/>
                  <a:pt x="0" y="12954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190500" dist="1270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en-IN"/>
          </a:p>
        </p:txBody>
      </p:sp>
      <p:sp>
        <p:nvSpPr>
          <p:cNvPr id="48" name="Shape 46"/>
          <p:cNvSpPr/>
          <p:nvPr/>
        </p:nvSpPr>
        <p:spPr>
          <a:xfrm>
            <a:off x="8305800" y="7009924"/>
            <a:ext cx="50800" cy="1346200"/>
          </a:xfrm>
          <a:custGeom>
            <a:avLst/>
            <a:gdLst/>
            <a:ahLst/>
            <a:cxnLst/>
            <a:rect l="l" t="t" r="r" b="b"/>
            <a:pathLst>
              <a:path w="50800" h="1346200">
                <a:moveTo>
                  <a:pt x="50800" y="0"/>
                </a:moveTo>
                <a:lnTo>
                  <a:pt x="50800" y="0"/>
                </a:lnTo>
                <a:lnTo>
                  <a:pt x="50800" y="1346200"/>
                </a:lnTo>
                <a:lnTo>
                  <a:pt x="50800" y="1346200"/>
                </a:lnTo>
                <a:cubicBezTo>
                  <a:pt x="22763" y="1346200"/>
                  <a:pt x="0" y="1323437"/>
                  <a:pt x="0" y="12954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8BBDB8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49" name="Shape 47"/>
          <p:cNvSpPr/>
          <p:nvPr/>
        </p:nvSpPr>
        <p:spPr>
          <a:xfrm>
            <a:off x="8585200" y="7263924"/>
            <a:ext cx="711200" cy="711200"/>
          </a:xfrm>
          <a:custGeom>
            <a:avLst/>
            <a:gdLst/>
            <a:ahLst/>
            <a:cxnLst/>
            <a:rect l="l" t="t" r="r" b="b"/>
            <a:pathLst>
              <a:path w="711200" h="711200">
                <a:moveTo>
                  <a:pt x="355600" y="0"/>
                </a:moveTo>
                <a:lnTo>
                  <a:pt x="355600" y="0"/>
                </a:lnTo>
                <a:cubicBezTo>
                  <a:pt x="551861" y="0"/>
                  <a:pt x="711200" y="159339"/>
                  <a:pt x="711200" y="355600"/>
                </a:cubicBezTo>
                <a:lnTo>
                  <a:pt x="711200" y="355600"/>
                </a:lnTo>
                <a:cubicBezTo>
                  <a:pt x="711200" y="551861"/>
                  <a:pt x="551861" y="711200"/>
                  <a:pt x="355600" y="711200"/>
                </a:cubicBezTo>
                <a:lnTo>
                  <a:pt x="355600" y="711200"/>
                </a:lnTo>
                <a:cubicBezTo>
                  <a:pt x="159339" y="711200"/>
                  <a:pt x="0" y="551861"/>
                  <a:pt x="0" y="355600"/>
                </a:cubicBezTo>
                <a:lnTo>
                  <a:pt x="0" y="355600"/>
                </a:lnTo>
                <a:cubicBezTo>
                  <a:pt x="0" y="159339"/>
                  <a:pt x="159339" y="0"/>
                  <a:pt x="355600" y="0"/>
                </a:cubicBezTo>
                <a:close/>
              </a:path>
            </a:pathLst>
          </a:custGeom>
          <a:solidFill>
            <a:srgbClr val="8BBDB8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0" name="Text 48"/>
          <p:cNvSpPr/>
          <p:nvPr/>
        </p:nvSpPr>
        <p:spPr>
          <a:xfrm>
            <a:off x="8509000" y="7263924"/>
            <a:ext cx="863600" cy="711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2400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08</a:t>
            </a:r>
            <a:endParaRPr lang="en-US" sz="1600" dirty="0"/>
          </a:p>
        </p:txBody>
      </p:sp>
      <p:sp>
        <p:nvSpPr>
          <p:cNvPr id="51" name="Text 49"/>
          <p:cNvSpPr/>
          <p:nvPr/>
        </p:nvSpPr>
        <p:spPr>
          <a:xfrm>
            <a:off x="9550400" y="7263924"/>
            <a:ext cx="30353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2E3331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Conclusion</a:t>
            </a:r>
            <a:endParaRPr lang="en-US" sz="1600" dirty="0"/>
          </a:p>
        </p:txBody>
      </p:sp>
      <p:sp>
        <p:nvSpPr>
          <p:cNvPr id="52" name="Text 50"/>
          <p:cNvSpPr/>
          <p:nvPr/>
        </p:nvSpPr>
        <p:spPr>
          <a:xfrm>
            <a:off x="9550400" y="7771766"/>
            <a:ext cx="2984500" cy="330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dirty="0">
                <a:solidFill>
                  <a:srgbClr val="2E3331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Summary and acknowledgments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9F8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08000" y="508000"/>
            <a:ext cx="6959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kern="0" spc="80" dirty="0">
                <a:solidFill>
                  <a:srgbClr val="0D737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PROJECT OVERVIEW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508000" y="914400"/>
            <a:ext cx="71628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4800" b="1" dirty="0">
                <a:solidFill>
                  <a:srgbClr val="2E3331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Introduction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508000" y="1676400"/>
            <a:ext cx="1422400" cy="76200"/>
          </a:xfrm>
          <a:custGeom>
            <a:avLst/>
            <a:gdLst/>
            <a:ahLst/>
            <a:cxnLst/>
            <a:rect l="l" t="t" r="r" b="b"/>
            <a:pathLst>
              <a:path w="1422400" h="76200">
                <a:moveTo>
                  <a:pt x="0" y="0"/>
                </a:moveTo>
                <a:lnTo>
                  <a:pt x="1422400" y="0"/>
                </a:lnTo>
                <a:lnTo>
                  <a:pt x="1422400" y="76200"/>
                </a:lnTo>
                <a:lnTo>
                  <a:pt x="0" y="76200"/>
                </a:lnTo>
                <a:lnTo>
                  <a:pt x="0" y="0"/>
                </a:lnTo>
                <a:close/>
              </a:path>
            </a:pathLst>
          </a:custGeom>
          <a:solidFill>
            <a:srgbClr val="FFC94D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Shape 3"/>
          <p:cNvSpPr/>
          <p:nvPr/>
        </p:nvSpPr>
        <p:spPr>
          <a:xfrm>
            <a:off x="508000" y="4616687"/>
            <a:ext cx="6858000" cy="1955800"/>
          </a:xfrm>
          <a:custGeom>
            <a:avLst/>
            <a:gdLst/>
            <a:ahLst/>
            <a:cxnLst/>
            <a:rect l="l" t="t" r="r" b="b"/>
            <a:pathLst>
              <a:path w="6858000" h="1955800">
                <a:moveTo>
                  <a:pt x="152396" y="0"/>
                </a:moveTo>
                <a:lnTo>
                  <a:pt x="6705604" y="0"/>
                </a:lnTo>
                <a:cubicBezTo>
                  <a:pt x="6789770" y="0"/>
                  <a:pt x="6858000" y="68230"/>
                  <a:pt x="6858000" y="152396"/>
                </a:cubicBezTo>
                <a:lnTo>
                  <a:pt x="6858000" y="1803404"/>
                </a:lnTo>
                <a:cubicBezTo>
                  <a:pt x="6858000" y="1887570"/>
                  <a:pt x="6789770" y="1955800"/>
                  <a:pt x="6705604" y="1955800"/>
                </a:cubicBezTo>
                <a:lnTo>
                  <a:pt x="152396" y="1955800"/>
                </a:lnTo>
                <a:cubicBezTo>
                  <a:pt x="68230" y="1955800"/>
                  <a:pt x="0" y="1887570"/>
                  <a:pt x="0" y="1803404"/>
                </a:cubicBezTo>
                <a:lnTo>
                  <a:pt x="0" y="152396"/>
                </a:lnTo>
                <a:cubicBezTo>
                  <a:pt x="0" y="68286"/>
                  <a:pt x="68286" y="0"/>
                  <a:pt x="152396" y="0"/>
                </a:cubicBezTo>
                <a:close/>
              </a:path>
            </a:pathLst>
          </a:custGeom>
          <a:solidFill>
            <a:srgbClr val="0D737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Shape 4"/>
          <p:cNvSpPr/>
          <p:nvPr/>
        </p:nvSpPr>
        <p:spPr>
          <a:xfrm>
            <a:off x="863600" y="4824706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190500" y="0"/>
                </a:moveTo>
                <a:cubicBezTo>
                  <a:pt x="201439" y="0"/>
                  <a:pt x="211485" y="6028"/>
                  <a:pt x="216694" y="15627"/>
                </a:cubicBezTo>
                <a:lnTo>
                  <a:pt x="377428" y="313283"/>
                </a:lnTo>
                <a:cubicBezTo>
                  <a:pt x="382414" y="322511"/>
                  <a:pt x="382191" y="333673"/>
                  <a:pt x="376833" y="342677"/>
                </a:cubicBezTo>
                <a:cubicBezTo>
                  <a:pt x="371475" y="351681"/>
                  <a:pt x="361727" y="357188"/>
                  <a:pt x="351234" y="357188"/>
                </a:cubicBezTo>
                <a:lnTo>
                  <a:pt x="29766" y="357188"/>
                </a:lnTo>
                <a:cubicBezTo>
                  <a:pt x="19273" y="357188"/>
                  <a:pt x="9599" y="351681"/>
                  <a:pt x="4167" y="342677"/>
                </a:cubicBezTo>
                <a:cubicBezTo>
                  <a:pt x="-1265" y="333673"/>
                  <a:pt x="-1414" y="322511"/>
                  <a:pt x="3572" y="313283"/>
                </a:cubicBezTo>
                <a:lnTo>
                  <a:pt x="164306" y="15627"/>
                </a:lnTo>
                <a:cubicBezTo>
                  <a:pt x="169515" y="6028"/>
                  <a:pt x="179561" y="0"/>
                  <a:pt x="190500" y="0"/>
                </a:cubicBezTo>
                <a:close/>
                <a:moveTo>
                  <a:pt x="190500" y="125016"/>
                </a:moveTo>
                <a:cubicBezTo>
                  <a:pt x="180603" y="125016"/>
                  <a:pt x="172641" y="132978"/>
                  <a:pt x="172641" y="142875"/>
                </a:cubicBezTo>
                <a:lnTo>
                  <a:pt x="172641" y="226219"/>
                </a:lnTo>
                <a:cubicBezTo>
                  <a:pt x="172641" y="236116"/>
                  <a:pt x="180603" y="244078"/>
                  <a:pt x="190500" y="244078"/>
                </a:cubicBezTo>
                <a:cubicBezTo>
                  <a:pt x="200397" y="244078"/>
                  <a:pt x="208359" y="236116"/>
                  <a:pt x="208359" y="226219"/>
                </a:cubicBezTo>
                <a:lnTo>
                  <a:pt x="208359" y="142875"/>
                </a:lnTo>
                <a:cubicBezTo>
                  <a:pt x="208359" y="132978"/>
                  <a:pt x="200397" y="125016"/>
                  <a:pt x="190500" y="125016"/>
                </a:cubicBezTo>
                <a:close/>
                <a:moveTo>
                  <a:pt x="210369" y="285750"/>
                </a:moveTo>
                <a:cubicBezTo>
                  <a:pt x="210821" y="278375"/>
                  <a:pt x="207143" y="271358"/>
                  <a:pt x="200820" y="267534"/>
                </a:cubicBezTo>
                <a:cubicBezTo>
                  <a:pt x="194498" y="263710"/>
                  <a:pt x="186576" y="263710"/>
                  <a:pt x="180254" y="267534"/>
                </a:cubicBezTo>
                <a:cubicBezTo>
                  <a:pt x="173932" y="271358"/>
                  <a:pt x="170254" y="278375"/>
                  <a:pt x="170706" y="285750"/>
                </a:cubicBezTo>
                <a:cubicBezTo>
                  <a:pt x="170254" y="293125"/>
                  <a:pt x="173932" y="300142"/>
                  <a:pt x="180254" y="303966"/>
                </a:cubicBezTo>
                <a:cubicBezTo>
                  <a:pt x="186576" y="307790"/>
                  <a:pt x="194498" y="307790"/>
                  <a:pt x="200820" y="303966"/>
                </a:cubicBezTo>
                <a:cubicBezTo>
                  <a:pt x="207143" y="300142"/>
                  <a:pt x="210821" y="293125"/>
                  <a:pt x="210369" y="285750"/>
                </a:cubicBezTo>
                <a:close/>
              </a:path>
            </a:pathLst>
          </a:custGeom>
          <a:solidFill>
            <a:srgbClr val="FFC94D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7" name="Text 5"/>
          <p:cNvSpPr/>
          <p:nvPr/>
        </p:nvSpPr>
        <p:spPr>
          <a:xfrm>
            <a:off x="1441450" y="4826236"/>
            <a:ext cx="1854200" cy="4314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F9F8F6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The Problem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812800" y="5549900"/>
            <a:ext cx="6185668" cy="749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800" dirty="0">
                <a:solidFill>
                  <a:srgbClr val="F9F8F6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Students frequently lose personal belongings on campus, causing stress and financial burden.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508000" y="6674008"/>
            <a:ext cx="6858000" cy="1955800"/>
          </a:xfrm>
          <a:custGeom>
            <a:avLst/>
            <a:gdLst/>
            <a:ahLst/>
            <a:cxnLst/>
            <a:rect l="l" t="t" r="r" b="b"/>
            <a:pathLst>
              <a:path w="6858000" h="1955800">
                <a:moveTo>
                  <a:pt x="152396" y="0"/>
                </a:moveTo>
                <a:lnTo>
                  <a:pt x="6705604" y="0"/>
                </a:lnTo>
                <a:cubicBezTo>
                  <a:pt x="6789770" y="0"/>
                  <a:pt x="6858000" y="68230"/>
                  <a:pt x="6858000" y="152396"/>
                </a:cubicBezTo>
                <a:lnTo>
                  <a:pt x="6858000" y="1803404"/>
                </a:lnTo>
                <a:cubicBezTo>
                  <a:pt x="6858000" y="1887570"/>
                  <a:pt x="6789770" y="1955800"/>
                  <a:pt x="6705604" y="1955800"/>
                </a:cubicBezTo>
                <a:lnTo>
                  <a:pt x="152396" y="1955800"/>
                </a:lnTo>
                <a:cubicBezTo>
                  <a:pt x="68230" y="1955800"/>
                  <a:pt x="0" y="1887570"/>
                  <a:pt x="0" y="1803404"/>
                </a:cubicBezTo>
                <a:lnTo>
                  <a:pt x="0" y="152396"/>
                </a:lnTo>
                <a:cubicBezTo>
                  <a:pt x="0" y="68286"/>
                  <a:pt x="68286" y="0"/>
                  <a:pt x="152396" y="0"/>
                </a:cubicBezTo>
                <a:close/>
              </a:path>
            </a:pathLst>
          </a:custGeom>
          <a:solidFill>
            <a:srgbClr val="8BBDB8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0" name="Shape 8"/>
          <p:cNvSpPr/>
          <p:nvPr/>
        </p:nvSpPr>
        <p:spPr>
          <a:xfrm>
            <a:off x="911225" y="6991350"/>
            <a:ext cx="285750" cy="381000"/>
          </a:xfrm>
          <a:custGeom>
            <a:avLst/>
            <a:gdLst/>
            <a:ahLst/>
            <a:cxnLst/>
            <a:rect l="l" t="t" r="r" b="b"/>
            <a:pathLst>
              <a:path w="285750" h="381000">
                <a:moveTo>
                  <a:pt x="217959" y="285750"/>
                </a:moveTo>
                <a:cubicBezTo>
                  <a:pt x="223391" y="269156"/>
                  <a:pt x="234255" y="254124"/>
                  <a:pt x="246534" y="241176"/>
                </a:cubicBezTo>
                <a:cubicBezTo>
                  <a:pt x="270867" y="215578"/>
                  <a:pt x="285750" y="180975"/>
                  <a:pt x="285750" y="142875"/>
                </a:cubicBezTo>
                <a:cubicBezTo>
                  <a:pt x="285750" y="63996"/>
                  <a:pt x="221754" y="0"/>
                  <a:pt x="142875" y="0"/>
                </a:cubicBezTo>
                <a:cubicBezTo>
                  <a:pt x="63996" y="0"/>
                  <a:pt x="0" y="63996"/>
                  <a:pt x="0" y="142875"/>
                </a:cubicBezTo>
                <a:cubicBezTo>
                  <a:pt x="0" y="180975"/>
                  <a:pt x="14883" y="215578"/>
                  <a:pt x="39216" y="241176"/>
                </a:cubicBezTo>
                <a:cubicBezTo>
                  <a:pt x="51495" y="254124"/>
                  <a:pt x="62433" y="269156"/>
                  <a:pt x="67791" y="285750"/>
                </a:cubicBezTo>
                <a:lnTo>
                  <a:pt x="217884" y="285750"/>
                </a:lnTo>
                <a:close/>
                <a:moveTo>
                  <a:pt x="214313" y="321469"/>
                </a:moveTo>
                <a:lnTo>
                  <a:pt x="71438" y="321469"/>
                </a:lnTo>
                <a:lnTo>
                  <a:pt x="71438" y="333375"/>
                </a:lnTo>
                <a:cubicBezTo>
                  <a:pt x="71438" y="366266"/>
                  <a:pt x="98078" y="392906"/>
                  <a:pt x="130969" y="392906"/>
                </a:cubicBezTo>
                <a:lnTo>
                  <a:pt x="154781" y="392906"/>
                </a:lnTo>
                <a:cubicBezTo>
                  <a:pt x="187672" y="392906"/>
                  <a:pt x="214313" y="366266"/>
                  <a:pt x="214313" y="333375"/>
                </a:cubicBezTo>
                <a:lnTo>
                  <a:pt x="214313" y="321469"/>
                </a:lnTo>
                <a:close/>
                <a:moveTo>
                  <a:pt x="136922" y="83344"/>
                </a:moveTo>
                <a:cubicBezTo>
                  <a:pt x="107305" y="83344"/>
                  <a:pt x="83344" y="107305"/>
                  <a:pt x="83344" y="136922"/>
                </a:cubicBezTo>
                <a:cubicBezTo>
                  <a:pt x="83344" y="146819"/>
                  <a:pt x="75381" y="154781"/>
                  <a:pt x="65484" y="154781"/>
                </a:cubicBezTo>
                <a:cubicBezTo>
                  <a:pt x="55587" y="154781"/>
                  <a:pt x="47625" y="146819"/>
                  <a:pt x="47625" y="136922"/>
                </a:cubicBezTo>
                <a:cubicBezTo>
                  <a:pt x="47625" y="87585"/>
                  <a:pt x="87585" y="47625"/>
                  <a:pt x="136922" y="47625"/>
                </a:cubicBezTo>
                <a:cubicBezTo>
                  <a:pt x="146819" y="47625"/>
                  <a:pt x="154781" y="55587"/>
                  <a:pt x="154781" y="65484"/>
                </a:cubicBezTo>
                <a:cubicBezTo>
                  <a:pt x="154781" y="75381"/>
                  <a:pt x="146819" y="83344"/>
                  <a:pt x="136922" y="83344"/>
                </a:cubicBezTo>
                <a:close/>
              </a:path>
            </a:pathLst>
          </a:custGeom>
          <a:solidFill>
            <a:srgbClr val="FFC94D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1" name="Text 9"/>
          <p:cNvSpPr/>
          <p:nvPr/>
        </p:nvSpPr>
        <p:spPr>
          <a:xfrm>
            <a:off x="1441450" y="6978808"/>
            <a:ext cx="18288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F9F8F6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The Solution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812800" y="7588250"/>
            <a:ext cx="6362700" cy="749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800" dirty="0">
                <a:solidFill>
                  <a:srgbClr val="F9F8F6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 digital platform that connects students who have lost items with those who have found them.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7670800" y="508000"/>
            <a:ext cx="8077200" cy="8128000"/>
          </a:xfrm>
          <a:custGeom>
            <a:avLst/>
            <a:gdLst/>
            <a:ahLst/>
            <a:cxnLst/>
            <a:rect l="l" t="t" r="r" b="b"/>
            <a:pathLst>
              <a:path w="8077200" h="8128000">
                <a:moveTo>
                  <a:pt x="152417" y="0"/>
                </a:moveTo>
                <a:lnTo>
                  <a:pt x="7924783" y="0"/>
                </a:lnTo>
                <a:cubicBezTo>
                  <a:pt x="8008961" y="0"/>
                  <a:pt x="8077200" y="68239"/>
                  <a:pt x="8077200" y="152417"/>
                </a:cubicBezTo>
                <a:lnTo>
                  <a:pt x="8077200" y="7975583"/>
                </a:lnTo>
                <a:cubicBezTo>
                  <a:pt x="8077200" y="8059761"/>
                  <a:pt x="8008961" y="8128000"/>
                  <a:pt x="7924783" y="8128000"/>
                </a:cubicBezTo>
                <a:lnTo>
                  <a:pt x="152417" y="8128000"/>
                </a:lnTo>
                <a:cubicBezTo>
                  <a:pt x="68239" y="8128000"/>
                  <a:pt x="0" y="8059761"/>
                  <a:pt x="0" y="7975583"/>
                </a:cubicBezTo>
                <a:lnTo>
                  <a:pt x="0" y="152417"/>
                </a:lnTo>
                <a:cubicBezTo>
                  <a:pt x="0" y="68296"/>
                  <a:pt x="68296" y="0"/>
                  <a:pt x="152417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317500" dist="2540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en-IN"/>
          </a:p>
        </p:txBody>
      </p:sp>
      <p:sp>
        <p:nvSpPr>
          <p:cNvPr id="14" name="Shape 12"/>
          <p:cNvSpPr/>
          <p:nvPr/>
        </p:nvSpPr>
        <p:spPr>
          <a:xfrm>
            <a:off x="8077200" y="1828800"/>
            <a:ext cx="812800" cy="812800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lnTo>
                  <a:pt x="406400" y="0"/>
                </a:lnTo>
                <a:cubicBezTo>
                  <a:pt x="630698" y="0"/>
                  <a:pt x="812800" y="182102"/>
                  <a:pt x="812800" y="406400"/>
                </a:cubicBezTo>
                <a:lnTo>
                  <a:pt x="812800" y="406400"/>
                </a:lnTo>
                <a:cubicBezTo>
                  <a:pt x="812800" y="630698"/>
                  <a:pt x="630698" y="812800"/>
                  <a:pt x="406400" y="812800"/>
                </a:cubicBezTo>
                <a:lnTo>
                  <a:pt x="406400" y="812800"/>
                </a:lnTo>
                <a:cubicBezTo>
                  <a:pt x="182102" y="812800"/>
                  <a:pt x="0" y="630698"/>
                  <a:pt x="0" y="406400"/>
                </a:cubicBezTo>
                <a:lnTo>
                  <a:pt x="0" y="406400"/>
                </a:lnTo>
                <a:cubicBezTo>
                  <a:pt x="0" y="182102"/>
                  <a:pt x="182102" y="0"/>
                  <a:pt x="406400" y="0"/>
                </a:cubicBezTo>
                <a:close/>
              </a:path>
            </a:pathLst>
          </a:custGeom>
          <a:solidFill>
            <a:srgbClr val="0D737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5" name="Shape 13"/>
          <p:cNvSpPr/>
          <p:nvPr/>
        </p:nvSpPr>
        <p:spPr>
          <a:xfrm>
            <a:off x="8296275" y="20447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333375" y="190500"/>
                </a:moveTo>
                <a:cubicBezTo>
                  <a:pt x="333375" y="111645"/>
                  <a:pt x="269355" y="47625"/>
                  <a:pt x="190500" y="47625"/>
                </a:cubicBezTo>
                <a:cubicBezTo>
                  <a:pt x="111645" y="47625"/>
                  <a:pt x="47625" y="111645"/>
                  <a:pt x="47625" y="190500"/>
                </a:cubicBezTo>
                <a:cubicBezTo>
                  <a:pt x="47625" y="269355"/>
                  <a:pt x="111645" y="333375"/>
                  <a:pt x="190500" y="333375"/>
                </a:cubicBezTo>
                <a:cubicBezTo>
                  <a:pt x="269355" y="333375"/>
                  <a:pt x="333375" y="269355"/>
                  <a:pt x="333375" y="190500"/>
                </a:cubicBezTo>
                <a:close/>
                <a:moveTo>
                  <a:pt x="0" y="190500"/>
                </a:moveTo>
                <a:cubicBezTo>
                  <a:pt x="0" y="85360"/>
                  <a:pt x="85360" y="0"/>
                  <a:pt x="190500" y="0"/>
                </a:cubicBezTo>
                <a:cubicBezTo>
                  <a:pt x="295640" y="0"/>
                  <a:pt x="381000" y="85360"/>
                  <a:pt x="381000" y="190500"/>
                </a:cubicBezTo>
                <a:cubicBezTo>
                  <a:pt x="381000" y="295640"/>
                  <a:pt x="295640" y="381000"/>
                  <a:pt x="190500" y="381000"/>
                </a:cubicBezTo>
                <a:cubicBezTo>
                  <a:pt x="85360" y="381000"/>
                  <a:pt x="0" y="295640"/>
                  <a:pt x="0" y="190500"/>
                </a:cubicBezTo>
                <a:close/>
                <a:moveTo>
                  <a:pt x="190500" y="250031"/>
                </a:moveTo>
                <a:cubicBezTo>
                  <a:pt x="223356" y="250031"/>
                  <a:pt x="250031" y="223356"/>
                  <a:pt x="250031" y="190500"/>
                </a:cubicBezTo>
                <a:cubicBezTo>
                  <a:pt x="250031" y="157644"/>
                  <a:pt x="223356" y="130969"/>
                  <a:pt x="190500" y="130969"/>
                </a:cubicBezTo>
                <a:cubicBezTo>
                  <a:pt x="157644" y="130969"/>
                  <a:pt x="130969" y="157644"/>
                  <a:pt x="130969" y="190500"/>
                </a:cubicBezTo>
                <a:cubicBezTo>
                  <a:pt x="130969" y="223356"/>
                  <a:pt x="157644" y="250031"/>
                  <a:pt x="190500" y="250031"/>
                </a:cubicBezTo>
                <a:close/>
                <a:moveTo>
                  <a:pt x="190500" y="83344"/>
                </a:moveTo>
                <a:cubicBezTo>
                  <a:pt x="249641" y="83344"/>
                  <a:pt x="297656" y="131359"/>
                  <a:pt x="297656" y="190500"/>
                </a:cubicBezTo>
                <a:cubicBezTo>
                  <a:pt x="297656" y="249641"/>
                  <a:pt x="249641" y="297656"/>
                  <a:pt x="190500" y="297656"/>
                </a:cubicBezTo>
                <a:cubicBezTo>
                  <a:pt x="131359" y="297656"/>
                  <a:pt x="83344" y="249641"/>
                  <a:pt x="83344" y="190500"/>
                </a:cubicBezTo>
                <a:cubicBezTo>
                  <a:pt x="83344" y="131359"/>
                  <a:pt x="131359" y="83344"/>
                  <a:pt x="190500" y="83344"/>
                </a:cubicBezTo>
                <a:close/>
                <a:moveTo>
                  <a:pt x="166688" y="190500"/>
                </a:moveTo>
                <a:cubicBezTo>
                  <a:pt x="166688" y="177358"/>
                  <a:pt x="177358" y="166688"/>
                  <a:pt x="190500" y="166688"/>
                </a:cubicBezTo>
                <a:cubicBezTo>
                  <a:pt x="203642" y="166688"/>
                  <a:pt x="214313" y="177358"/>
                  <a:pt x="214313" y="190500"/>
                </a:cubicBezTo>
                <a:cubicBezTo>
                  <a:pt x="214313" y="203642"/>
                  <a:pt x="203642" y="214313"/>
                  <a:pt x="190500" y="214313"/>
                </a:cubicBezTo>
                <a:cubicBezTo>
                  <a:pt x="177358" y="214313"/>
                  <a:pt x="166688" y="203642"/>
                  <a:pt x="166688" y="190500"/>
                </a:cubicBezTo>
                <a:close/>
              </a:path>
            </a:pathLst>
          </a:custGeom>
          <a:solidFill>
            <a:srgbClr val="F9F8F6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6" name="Text 14"/>
          <p:cNvSpPr/>
          <p:nvPr/>
        </p:nvSpPr>
        <p:spPr>
          <a:xfrm>
            <a:off x="9093200" y="1981200"/>
            <a:ext cx="26416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600" b="1" dirty="0">
                <a:solidFill>
                  <a:srgbClr val="0D7377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Our Mission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8077200" y="2946400"/>
            <a:ext cx="7416800" cy="1981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2400" dirty="0">
                <a:solidFill>
                  <a:srgbClr val="2E333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To create a </a:t>
            </a:r>
            <a:r>
              <a:rPr lang="en-US" sz="2400" dirty="0">
                <a:solidFill>
                  <a:srgbClr val="0D7377"/>
                </a:solidFill>
                <a:highlight>
                  <a:srgbClr val="FFC94D">
                    <a:alpha val="30000"/>
                  </a:srgbClr>
                </a:highlight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seamless, efficient, and community-driven </a:t>
            </a:r>
            <a:r>
              <a:rPr lang="en-US" sz="2400" dirty="0">
                <a:solidFill>
                  <a:srgbClr val="2E333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lost and found system that helps students recover their belongings quickly while fostering a culture of honesty and mutual support within the college community.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8077200" y="5334000"/>
            <a:ext cx="2286000" cy="1981200"/>
          </a:xfrm>
          <a:custGeom>
            <a:avLst/>
            <a:gdLst/>
            <a:ahLst/>
            <a:cxnLst/>
            <a:rect l="l" t="t" r="r" b="b"/>
            <a:pathLst>
              <a:path w="2286000" h="1981200">
                <a:moveTo>
                  <a:pt x="101596" y="0"/>
                </a:moveTo>
                <a:lnTo>
                  <a:pt x="2184404" y="0"/>
                </a:lnTo>
                <a:cubicBezTo>
                  <a:pt x="2240514" y="0"/>
                  <a:pt x="2286000" y="45486"/>
                  <a:pt x="2286000" y="101596"/>
                </a:cubicBezTo>
                <a:lnTo>
                  <a:pt x="2286000" y="1879604"/>
                </a:lnTo>
                <a:cubicBezTo>
                  <a:pt x="2286000" y="1935714"/>
                  <a:pt x="2240514" y="1981200"/>
                  <a:pt x="2184404" y="1981200"/>
                </a:cubicBezTo>
                <a:lnTo>
                  <a:pt x="101596" y="1981200"/>
                </a:lnTo>
                <a:cubicBezTo>
                  <a:pt x="45486" y="1981200"/>
                  <a:pt x="0" y="1935714"/>
                  <a:pt x="0" y="1879604"/>
                </a:cubicBezTo>
                <a:lnTo>
                  <a:pt x="0" y="101596"/>
                </a:lnTo>
                <a:cubicBezTo>
                  <a:pt x="0" y="45486"/>
                  <a:pt x="45486" y="0"/>
                  <a:pt x="101596" y="0"/>
                </a:cubicBezTo>
                <a:close/>
              </a:path>
            </a:pathLst>
          </a:custGeom>
          <a:solidFill>
            <a:srgbClr val="F9F8F6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9" name="Shape 17"/>
          <p:cNvSpPr/>
          <p:nvPr/>
        </p:nvSpPr>
        <p:spPr>
          <a:xfrm>
            <a:off x="8991600" y="5638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cubicBezTo>
                  <a:pt x="354768" y="0"/>
                  <a:pt x="457200" y="102432"/>
                  <a:pt x="457200" y="228600"/>
                </a:cubicBezTo>
                <a:cubicBezTo>
                  <a:pt x="457200" y="354768"/>
                  <a:pt x="354768" y="457200"/>
                  <a:pt x="228600" y="457200"/>
                </a:cubicBezTo>
                <a:cubicBezTo>
                  <a:pt x="102432" y="457200"/>
                  <a:pt x="0" y="354768"/>
                  <a:pt x="0" y="228600"/>
                </a:cubicBezTo>
                <a:cubicBezTo>
                  <a:pt x="0" y="102432"/>
                  <a:pt x="102432" y="0"/>
                  <a:pt x="228600" y="0"/>
                </a:cubicBezTo>
                <a:close/>
                <a:moveTo>
                  <a:pt x="207169" y="107156"/>
                </a:moveTo>
                <a:lnTo>
                  <a:pt x="207169" y="228600"/>
                </a:lnTo>
                <a:cubicBezTo>
                  <a:pt x="207169" y="235744"/>
                  <a:pt x="210741" y="242441"/>
                  <a:pt x="216724" y="246459"/>
                </a:cubicBezTo>
                <a:lnTo>
                  <a:pt x="302449" y="303609"/>
                </a:lnTo>
                <a:cubicBezTo>
                  <a:pt x="312271" y="310217"/>
                  <a:pt x="325576" y="307538"/>
                  <a:pt x="332184" y="297626"/>
                </a:cubicBezTo>
                <a:cubicBezTo>
                  <a:pt x="338792" y="287715"/>
                  <a:pt x="336113" y="274499"/>
                  <a:pt x="326201" y="267891"/>
                </a:cubicBezTo>
                <a:lnTo>
                  <a:pt x="250031" y="217170"/>
                </a:lnTo>
                <a:lnTo>
                  <a:pt x="250031" y="107156"/>
                </a:lnTo>
                <a:cubicBezTo>
                  <a:pt x="250031" y="95280"/>
                  <a:pt x="240476" y="85725"/>
                  <a:pt x="228600" y="85725"/>
                </a:cubicBezTo>
                <a:cubicBezTo>
                  <a:pt x="216724" y="85725"/>
                  <a:pt x="207169" y="95280"/>
                  <a:pt x="207169" y="107156"/>
                </a:cubicBezTo>
                <a:close/>
              </a:path>
            </a:pathLst>
          </a:custGeom>
          <a:solidFill>
            <a:srgbClr val="0D737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0" name="Text 18"/>
          <p:cNvSpPr/>
          <p:nvPr/>
        </p:nvSpPr>
        <p:spPr>
          <a:xfrm>
            <a:off x="8318500" y="6248400"/>
            <a:ext cx="18034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2000" b="1" dirty="0">
                <a:solidFill>
                  <a:srgbClr val="2E3331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24/7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8331200" y="6705600"/>
            <a:ext cx="1778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dirty="0">
                <a:solidFill>
                  <a:srgbClr val="2E3331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Availability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10566400" y="5334000"/>
            <a:ext cx="2286000" cy="1981200"/>
          </a:xfrm>
          <a:custGeom>
            <a:avLst/>
            <a:gdLst/>
            <a:ahLst/>
            <a:cxnLst/>
            <a:rect l="l" t="t" r="r" b="b"/>
            <a:pathLst>
              <a:path w="2286000" h="1981200">
                <a:moveTo>
                  <a:pt x="101596" y="0"/>
                </a:moveTo>
                <a:lnTo>
                  <a:pt x="2184404" y="0"/>
                </a:lnTo>
                <a:cubicBezTo>
                  <a:pt x="2240514" y="0"/>
                  <a:pt x="2286000" y="45486"/>
                  <a:pt x="2286000" y="101596"/>
                </a:cubicBezTo>
                <a:lnTo>
                  <a:pt x="2286000" y="1879604"/>
                </a:lnTo>
                <a:cubicBezTo>
                  <a:pt x="2286000" y="1935714"/>
                  <a:pt x="2240514" y="1981200"/>
                  <a:pt x="2184404" y="1981200"/>
                </a:cubicBezTo>
                <a:lnTo>
                  <a:pt x="101596" y="1981200"/>
                </a:lnTo>
                <a:cubicBezTo>
                  <a:pt x="45486" y="1981200"/>
                  <a:pt x="0" y="1935714"/>
                  <a:pt x="0" y="1879604"/>
                </a:cubicBezTo>
                <a:lnTo>
                  <a:pt x="0" y="101596"/>
                </a:lnTo>
                <a:cubicBezTo>
                  <a:pt x="0" y="45486"/>
                  <a:pt x="45486" y="0"/>
                  <a:pt x="101596" y="0"/>
                </a:cubicBezTo>
                <a:close/>
              </a:path>
            </a:pathLst>
          </a:custGeom>
          <a:solidFill>
            <a:srgbClr val="F9F8F6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3" name="Shape 21"/>
          <p:cNvSpPr/>
          <p:nvPr/>
        </p:nvSpPr>
        <p:spPr>
          <a:xfrm>
            <a:off x="11423650" y="5638800"/>
            <a:ext cx="571500" cy="457200"/>
          </a:xfrm>
          <a:custGeom>
            <a:avLst/>
            <a:gdLst/>
            <a:ahLst/>
            <a:cxnLst/>
            <a:rect l="l" t="t" r="r" b="b"/>
            <a:pathLst>
              <a:path w="571500" h="457200">
                <a:moveTo>
                  <a:pt x="285750" y="14288"/>
                </a:moveTo>
                <a:cubicBezTo>
                  <a:pt x="337006" y="14288"/>
                  <a:pt x="378619" y="55901"/>
                  <a:pt x="378619" y="107156"/>
                </a:cubicBezTo>
                <a:cubicBezTo>
                  <a:pt x="378619" y="158412"/>
                  <a:pt x="337006" y="200025"/>
                  <a:pt x="285750" y="200025"/>
                </a:cubicBezTo>
                <a:cubicBezTo>
                  <a:pt x="234494" y="200025"/>
                  <a:pt x="192881" y="158412"/>
                  <a:pt x="192881" y="107156"/>
                </a:cubicBezTo>
                <a:cubicBezTo>
                  <a:pt x="192881" y="55901"/>
                  <a:pt x="234494" y="14288"/>
                  <a:pt x="285750" y="14288"/>
                </a:cubicBezTo>
                <a:close/>
                <a:moveTo>
                  <a:pt x="85725" y="78581"/>
                </a:moveTo>
                <a:cubicBezTo>
                  <a:pt x="121210" y="78581"/>
                  <a:pt x="150019" y="107390"/>
                  <a:pt x="150019" y="142875"/>
                </a:cubicBezTo>
                <a:cubicBezTo>
                  <a:pt x="150019" y="178360"/>
                  <a:pt x="121210" y="207169"/>
                  <a:pt x="85725" y="207169"/>
                </a:cubicBezTo>
                <a:cubicBezTo>
                  <a:pt x="50240" y="207169"/>
                  <a:pt x="21431" y="178360"/>
                  <a:pt x="21431" y="142875"/>
                </a:cubicBezTo>
                <a:cubicBezTo>
                  <a:pt x="21431" y="107390"/>
                  <a:pt x="50240" y="78581"/>
                  <a:pt x="85725" y="78581"/>
                </a:cubicBezTo>
                <a:close/>
                <a:moveTo>
                  <a:pt x="0" y="371475"/>
                </a:moveTo>
                <a:cubicBezTo>
                  <a:pt x="0" y="308342"/>
                  <a:pt x="51167" y="257175"/>
                  <a:pt x="114300" y="257175"/>
                </a:cubicBezTo>
                <a:cubicBezTo>
                  <a:pt x="125730" y="257175"/>
                  <a:pt x="136803" y="258872"/>
                  <a:pt x="147251" y="261997"/>
                </a:cubicBezTo>
                <a:cubicBezTo>
                  <a:pt x="117872" y="294858"/>
                  <a:pt x="100013" y="338257"/>
                  <a:pt x="100013" y="385763"/>
                </a:cubicBezTo>
                <a:lnTo>
                  <a:pt x="100013" y="400050"/>
                </a:lnTo>
                <a:cubicBezTo>
                  <a:pt x="100013" y="410230"/>
                  <a:pt x="102156" y="419874"/>
                  <a:pt x="105995" y="428625"/>
                </a:cubicBezTo>
                <a:lnTo>
                  <a:pt x="28575" y="428625"/>
                </a:lnTo>
                <a:cubicBezTo>
                  <a:pt x="12769" y="428625"/>
                  <a:pt x="0" y="415856"/>
                  <a:pt x="0" y="400050"/>
                </a:cubicBezTo>
                <a:lnTo>
                  <a:pt x="0" y="371475"/>
                </a:lnTo>
                <a:close/>
                <a:moveTo>
                  <a:pt x="465505" y="428625"/>
                </a:moveTo>
                <a:cubicBezTo>
                  <a:pt x="469344" y="419874"/>
                  <a:pt x="471488" y="410230"/>
                  <a:pt x="471488" y="400050"/>
                </a:cubicBezTo>
                <a:lnTo>
                  <a:pt x="471488" y="385763"/>
                </a:lnTo>
                <a:cubicBezTo>
                  <a:pt x="471488" y="338257"/>
                  <a:pt x="453628" y="294858"/>
                  <a:pt x="424249" y="261997"/>
                </a:cubicBezTo>
                <a:cubicBezTo>
                  <a:pt x="434697" y="258872"/>
                  <a:pt x="445770" y="257175"/>
                  <a:pt x="457200" y="257175"/>
                </a:cubicBezTo>
                <a:cubicBezTo>
                  <a:pt x="520333" y="257175"/>
                  <a:pt x="571500" y="308342"/>
                  <a:pt x="571500" y="371475"/>
                </a:cubicBezTo>
                <a:lnTo>
                  <a:pt x="571500" y="400050"/>
                </a:lnTo>
                <a:cubicBezTo>
                  <a:pt x="571500" y="415856"/>
                  <a:pt x="558731" y="428625"/>
                  <a:pt x="542925" y="428625"/>
                </a:cubicBezTo>
                <a:lnTo>
                  <a:pt x="465505" y="428625"/>
                </a:lnTo>
                <a:close/>
                <a:moveTo>
                  <a:pt x="421481" y="142875"/>
                </a:moveTo>
                <a:cubicBezTo>
                  <a:pt x="421481" y="107390"/>
                  <a:pt x="450290" y="78581"/>
                  <a:pt x="485775" y="78581"/>
                </a:cubicBezTo>
                <a:cubicBezTo>
                  <a:pt x="521260" y="78581"/>
                  <a:pt x="550069" y="107390"/>
                  <a:pt x="550069" y="142875"/>
                </a:cubicBezTo>
                <a:cubicBezTo>
                  <a:pt x="550069" y="178360"/>
                  <a:pt x="521260" y="207169"/>
                  <a:pt x="485775" y="207169"/>
                </a:cubicBezTo>
                <a:cubicBezTo>
                  <a:pt x="450290" y="207169"/>
                  <a:pt x="421481" y="178360"/>
                  <a:pt x="421481" y="142875"/>
                </a:cubicBezTo>
                <a:close/>
                <a:moveTo>
                  <a:pt x="142875" y="385763"/>
                </a:moveTo>
                <a:cubicBezTo>
                  <a:pt x="142875" y="306824"/>
                  <a:pt x="206812" y="242888"/>
                  <a:pt x="285750" y="242888"/>
                </a:cubicBezTo>
                <a:cubicBezTo>
                  <a:pt x="364688" y="242888"/>
                  <a:pt x="428625" y="306824"/>
                  <a:pt x="428625" y="385763"/>
                </a:cubicBezTo>
                <a:lnTo>
                  <a:pt x="428625" y="400050"/>
                </a:lnTo>
                <a:cubicBezTo>
                  <a:pt x="428625" y="415856"/>
                  <a:pt x="415856" y="428625"/>
                  <a:pt x="400050" y="428625"/>
                </a:cubicBezTo>
                <a:lnTo>
                  <a:pt x="171450" y="428625"/>
                </a:lnTo>
                <a:cubicBezTo>
                  <a:pt x="155644" y="428625"/>
                  <a:pt x="142875" y="415856"/>
                  <a:pt x="142875" y="400050"/>
                </a:cubicBezTo>
                <a:lnTo>
                  <a:pt x="142875" y="385763"/>
                </a:lnTo>
                <a:close/>
              </a:path>
            </a:pathLst>
          </a:custGeom>
          <a:solidFill>
            <a:srgbClr val="8BBDB8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4" name="Text 22"/>
          <p:cNvSpPr/>
          <p:nvPr/>
        </p:nvSpPr>
        <p:spPr>
          <a:xfrm>
            <a:off x="10807700" y="6248400"/>
            <a:ext cx="18034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2000" b="1" dirty="0">
                <a:solidFill>
                  <a:srgbClr val="2E3331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Student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10820400" y="6705600"/>
            <a:ext cx="1778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dirty="0">
                <a:solidFill>
                  <a:srgbClr val="2E3331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Community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13055600" y="5334000"/>
            <a:ext cx="2286000" cy="1981200"/>
          </a:xfrm>
          <a:custGeom>
            <a:avLst/>
            <a:gdLst/>
            <a:ahLst/>
            <a:cxnLst/>
            <a:rect l="l" t="t" r="r" b="b"/>
            <a:pathLst>
              <a:path w="2286000" h="1981200">
                <a:moveTo>
                  <a:pt x="101596" y="0"/>
                </a:moveTo>
                <a:lnTo>
                  <a:pt x="2184404" y="0"/>
                </a:lnTo>
                <a:cubicBezTo>
                  <a:pt x="2240514" y="0"/>
                  <a:pt x="2286000" y="45486"/>
                  <a:pt x="2286000" y="101596"/>
                </a:cubicBezTo>
                <a:lnTo>
                  <a:pt x="2286000" y="1879604"/>
                </a:lnTo>
                <a:cubicBezTo>
                  <a:pt x="2286000" y="1935714"/>
                  <a:pt x="2240514" y="1981200"/>
                  <a:pt x="2184404" y="1981200"/>
                </a:cubicBezTo>
                <a:lnTo>
                  <a:pt x="101596" y="1981200"/>
                </a:lnTo>
                <a:cubicBezTo>
                  <a:pt x="45486" y="1981200"/>
                  <a:pt x="0" y="1935714"/>
                  <a:pt x="0" y="1879604"/>
                </a:cubicBezTo>
                <a:lnTo>
                  <a:pt x="0" y="101596"/>
                </a:lnTo>
                <a:cubicBezTo>
                  <a:pt x="0" y="45486"/>
                  <a:pt x="45486" y="0"/>
                  <a:pt x="101596" y="0"/>
                </a:cubicBezTo>
                <a:close/>
              </a:path>
            </a:pathLst>
          </a:custGeom>
          <a:solidFill>
            <a:srgbClr val="F9F8F6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7" name="Shape 25"/>
          <p:cNvSpPr/>
          <p:nvPr/>
        </p:nvSpPr>
        <p:spPr>
          <a:xfrm>
            <a:off x="13941425" y="5638800"/>
            <a:ext cx="514350" cy="457200"/>
          </a:xfrm>
          <a:custGeom>
            <a:avLst/>
            <a:gdLst/>
            <a:ahLst/>
            <a:cxnLst/>
            <a:rect l="l" t="t" r="r" b="b"/>
            <a:pathLst>
              <a:path w="514350" h="457200">
                <a:moveTo>
                  <a:pt x="374600" y="85725"/>
                </a:moveTo>
                <a:cubicBezTo>
                  <a:pt x="359777" y="85725"/>
                  <a:pt x="345400" y="89743"/>
                  <a:pt x="332809" y="97066"/>
                </a:cubicBezTo>
                <a:cubicBezTo>
                  <a:pt x="318701" y="82778"/>
                  <a:pt x="302270" y="70812"/>
                  <a:pt x="284143" y="61793"/>
                </a:cubicBezTo>
                <a:cubicBezTo>
                  <a:pt x="309324" y="40362"/>
                  <a:pt x="341382" y="28575"/>
                  <a:pt x="374600" y="28575"/>
                </a:cubicBezTo>
                <a:cubicBezTo>
                  <a:pt x="451753" y="28575"/>
                  <a:pt x="514350" y="91083"/>
                  <a:pt x="514350" y="168325"/>
                </a:cubicBezTo>
                <a:cubicBezTo>
                  <a:pt x="514350" y="205383"/>
                  <a:pt x="499616" y="240923"/>
                  <a:pt x="473452" y="267087"/>
                </a:cubicBezTo>
                <a:lnTo>
                  <a:pt x="409962" y="330577"/>
                </a:lnTo>
                <a:cubicBezTo>
                  <a:pt x="383798" y="356741"/>
                  <a:pt x="348258" y="371475"/>
                  <a:pt x="311200" y="371475"/>
                </a:cubicBezTo>
                <a:cubicBezTo>
                  <a:pt x="234047" y="371475"/>
                  <a:pt x="171450" y="308967"/>
                  <a:pt x="171450" y="231725"/>
                </a:cubicBezTo>
                <a:cubicBezTo>
                  <a:pt x="171450" y="230386"/>
                  <a:pt x="171450" y="229046"/>
                  <a:pt x="171539" y="227707"/>
                </a:cubicBezTo>
                <a:cubicBezTo>
                  <a:pt x="171986" y="211901"/>
                  <a:pt x="185112" y="199489"/>
                  <a:pt x="200918" y="199936"/>
                </a:cubicBezTo>
                <a:cubicBezTo>
                  <a:pt x="216724" y="200382"/>
                  <a:pt x="229136" y="213509"/>
                  <a:pt x="228689" y="229314"/>
                </a:cubicBezTo>
                <a:cubicBezTo>
                  <a:pt x="228689" y="230118"/>
                  <a:pt x="228689" y="230922"/>
                  <a:pt x="228689" y="231636"/>
                </a:cubicBezTo>
                <a:cubicBezTo>
                  <a:pt x="228689" y="277267"/>
                  <a:pt x="265658" y="314236"/>
                  <a:pt x="311289" y="314236"/>
                </a:cubicBezTo>
                <a:cubicBezTo>
                  <a:pt x="333167" y="314236"/>
                  <a:pt x="354151" y="305574"/>
                  <a:pt x="369689" y="290036"/>
                </a:cubicBezTo>
                <a:lnTo>
                  <a:pt x="433179" y="226546"/>
                </a:lnTo>
                <a:cubicBezTo>
                  <a:pt x="448628" y="211098"/>
                  <a:pt x="457379" y="190024"/>
                  <a:pt x="457379" y="168146"/>
                </a:cubicBezTo>
                <a:cubicBezTo>
                  <a:pt x="457379" y="122515"/>
                  <a:pt x="420410" y="85546"/>
                  <a:pt x="374779" y="85546"/>
                </a:cubicBezTo>
                <a:close/>
                <a:moveTo>
                  <a:pt x="245745" y="154751"/>
                </a:moveTo>
                <a:cubicBezTo>
                  <a:pt x="244048" y="154037"/>
                  <a:pt x="242352" y="153055"/>
                  <a:pt x="240834" y="151983"/>
                </a:cubicBezTo>
                <a:cubicBezTo>
                  <a:pt x="229582" y="146179"/>
                  <a:pt x="216724" y="142875"/>
                  <a:pt x="203240" y="142875"/>
                </a:cubicBezTo>
                <a:cubicBezTo>
                  <a:pt x="181362" y="142875"/>
                  <a:pt x="160377" y="151537"/>
                  <a:pt x="144840" y="167074"/>
                </a:cubicBezTo>
                <a:lnTo>
                  <a:pt x="81349" y="230565"/>
                </a:lnTo>
                <a:cubicBezTo>
                  <a:pt x="65901" y="246013"/>
                  <a:pt x="57150" y="267087"/>
                  <a:pt x="57150" y="288965"/>
                </a:cubicBezTo>
                <a:cubicBezTo>
                  <a:pt x="57150" y="334595"/>
                  <a:pt x="94119" y="371564"/>
                  <a:pt x="139750" y="371564"/>
                </a:cubicBezTo>
                <a:cubicBezTo>
                  <a:pt x="154484" y="371564"/>
                  <a:pt x="168860" y="367635"/>
                  <a:pt x="181451" y="360313"/>
                </a:cubicBezTo>
                <a:cubicBezTo>
                  <a:pt x="195560" y="374600"/>
                  <a:pt x="211991" y="386566"/>
                  <a:pt x="230207" y="395585"/>
                </a:cubicBezTo>
                <a:cubicBezTo>
                  <a:pt x="205026" y="416927"/>
                  <a:pt x="173057" y="428804"/>
                  <a:pt x="139750" y="428804"/>
                </a:cubicBezTo>
                <a:cubicBezTo>
                  <a:pt x="62597" y="428804"/>
                  <a:pt x="0" y="366296"/>
                  <a:pt x="0" y="289054"/>
                </a:cubicBezTo>
                <a:cubicBezTo>
                  <a:pt x="0" y="251996"/>
                  <a:pt x="14734" y="216456"/>
                  <a:pt x="40898" y="190292"/>
                </a:cubicBezTo>
                <a:lnTo>
                  <a:pt x="104388" y="126802"/>
                </a:lnTo>
                <a:cubicBezTo>
                  <a:pt x="130552" y="100638"/>
                  <a:pt x="166092" y="85904"/>
                  <a:pt x="203150" y="85904"/>
                </a:cubicBezTo>
                <a:cubicBezTo>
                  <a:pt x="280481" y="85904"/>
                  <a:pt x="342900" y="148947"/>
                  <a:pt x="342900" y="226010"/>
                </a:cubicBezTo>
                <a:cubicBezTo>
                  <a:pt x="342900" y="227171"/>
                  <a:pt x="342900" y="228332"/>
                  <a:pt x="342900" y="229493"/>
                </a:cubicBezTo>
                <a:cubicBezTo>
                  <a:pt x="342543" y="245299"/>
                  <a:pt x="329416" y="257711"/>
                  <a:pt x="313611" y="257354"/>
                </a:cubicBezTo>
                <a:cubicBezTo>
                  <a:pt x="297805" y="256996"/>
                  <a:pt x="285393" y="243870"/>
                  <a:pt x="285750" y="228064"/>
                </a:cubicBezTo>
                <a:cubicBezTo>
                  <a:pt x="285750" y="227350"/>
                  <a:pt x="285750" y="226725"/>
                  <a:pt x="285750" y="226010"/>
                </a:cubicBezTo>
                <a:cubicBezTo>
                  <a:pt x="285750" y="195917"/>
                  <a:pt x="269677" y="169485"/>
                  <a:pt x="245745" y="154930"/>
                </a:cubicBezTo>
                <a:close/>
              </a:path>
            </a:pathLst>
          </a:custGeom>
          <a:solidFill>
            <a:srgbClr val="FFC94D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8" name="Text 26"/>
          <p:cNvSpPr/>
          <p:nvPr/>
        </p:nvSpPr>
        <p:spPr>
          <a:xfrm>
            <a:off x="13296900" y="6248400"/>
            <a:ext cx="18034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2000" b="1" dirty="0">
                <a:solidFill>
                  <a:srgbClr val="2E3331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Instant</a:t>
            </a: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13309600" y="6705600"/>
            <a:ext cx="1778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dirty="0">
                <a:solidFill>
                  <a:srgbClr val="2E3331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Connection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9F8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08000" y="508000"/>
            <a:ext cx="15341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kern="0" spc="80" dirty="0">
                <a:solidFill>
                  <a:srgbClr val="0D737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TECHNICAL ARCHITECTURE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508000" y="914400"/>
            <a:ext cx="155448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4800" b="1" dirty="0">
                <a:solidFill>
                  <a:srgbClr val="2E3331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Technology Stack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508000" y="1727200"/>
            <a:ext cx="1422400" cy="76200"/>
          </a:xfrm>
          <a:custGeom>
            <a:avLst/>
            <a:gdLst/>
            <a:ahLst/>
            <a:cxnLst/>
            <a:rect l="l" t="t" r="r" b="b"/>
            <a:pathLst>
              <a:path w="1422400" h="76200">
                <a:moveTo>
                  <a:pt x="0" y="0"/>
                </a:moveTo>
                <a:lnTo>
                  <a:pt x="1422400" y="0"/>
                </a:lnTo>
                <a:lnTo>
                  <a:pt x="1422400" y="76200"/>
                </a:lnTo>
                <a:lnTo>
                  <a:pt x="0" y="76200"/>
                </a:lnTo>
                <a:lnTo>
                  <a:pt x="0" y="0"/>
                </a:lnTo>
                <a:close/>
              </a:path>
            </a:pathLst>
          </a:custGeom>
          <a:solidFill>
            <a:srgbClr val="FFC94D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Shape 3"/>
          <p:cNvSpPr/>
          <p:nvPr/>
        </p:nvSpPr>
        <p:spPr>
          <a:xfrm>
            <a:off x="508000" y="2082800"/>
            <a:ext cx="4914900" cy="5105400"/>
          </a:xfrm>
          <a:custGeom>
            <a:avLst/>
            <a:gdLst/>
            <a:ahLst/>
            <a:cxnLst/>
            <a:rect l="l" t="t" r="r" b="b"/>
            <a:pathLst>
              <a:path w="4914900" h="5105400">
                <a:moveTo>
                  <a:pt x="50800" y="0"/>
                </a:moveTo>
                <a:lnTo>
                  <a:pt x="4864100" y="0"/>
                </a:lnTo>
                <a:cubicBezTo>
                  <a:pt x="4892156" y="0"/>
                  <a:pt x="4914900" y="22744"/>
                  <a:pt x="4914900" y="50800"/>
                </a:cubicBezTo>
                <a:lnTo>
                  <a:pt x="4914900" y="4952989"/>
                </a:lnTo>
                <a:cubicBezTo>
                  <a:pt x="4914900" y="5037163"/>
                  <a:pt x="4846663" y="5105400"/>
                  <a:pt x="4762489" y="5105400"/>
                </a:cubicBezTo>
                <a:lnTo>
                  <a:pt x="152411" y="5105400"/>
                </a:lnTo>
                <a:cubicBezTo>
                  <a:pt x="68237" y="5105400"/>
                  <a:pt x="0" y="5037163"/>
                  <a:pt x="0" y="4952989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190500" dist="1270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en-IN"/>
          </a:p>
        </p:txBody>
      </p:sp>
      <p:sp>
        <p:nvSpPr>
          <p:cNvPr id="6" name="Shape 4"/>
          <p:cNvSpPr/>
          <p:nvPr/>
        </p:nvSpPr>
        <p:spPr>
          <a:xfrm>
            <a:off x="508000" y="2082800"/>
            <a:ext cx="4914900" cy="50800"/>
          </a:xfrm>
          <a:custGeom>
            <a:avLst/>
            <a:gdLst/>
            <a:ahLst/>
            <a:cxnLst/>
            <a:rect l="l" t="t" r="r" b="b"/>
            <a:pathLst>
              <a:path w="4914900" h="50800">
                <a:moveTo>
                  <a:pt x="50800" y="0"/>
                </a:moveTo>
                <a:lnTo>
                  <a:pt x="4864100" y="0"/>
                </a:lnTo>
                <a:cubicBezTo>
                  <a:pt x="4892137" y="0"/>
                  <a:pt x="4914900" y="22763"/>
                  <a:pt x="4914900" y="50800"/>
                </a:cubicBezTo>
                <a:lnTo>
                  <a:pt x="4914900" y="50800"/>
                </a:lnTo>
                <a:lnTo>
                  <a:pt x="0" y="50800"/>
                </a:ln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0D737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7" name="Shape 5"/>
          <p:cNvSpPr/>
          <p:nvPr/>
        </p:nvSpPr>
        <p:spPr>
          <a:xfrm>
            <a:off x="762000" y="23622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101602" y="0"/>
                </a:moveTo>
                <a:lnTo>
                  <a:pt x="507998" y="0"/>
                </a:lnTo>
                <a:cubicBezTo>
                  <a:pt x="564111" y="0"/>
                  <a:pt x="609600" y="45489"/>
                  <a:pt x="609600" y="101602"/>
                </a:cubicBezTo>
                <a:lnTo>
                  <a:pt x="609600" y="507998"/>
                </a:lnTo>
                <a:cubicBezTo>
                  <a:pt x="609600" y="564111"/>
                  <a:pt x="564111" y="609600"/>
                  <a:pt x="507998" y="609600"/>
                </a:cubicBezTo>
                <a:lnTo>
                  <a:pt x="101602" y="609600"/>
                </a:lnTo>
                <a:cubicBezTo>
                  <a:pt x="45489" y="609600"/>
                  <a:pt x="0" y="564111"/>
                  <a:pt x="0" y="5079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0D737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8" name="Shape 6"/>
          <p:cNvSpPr/>
          <p:nvPr/>
        </p:nvSpPr>
        <p:spPr>
          <a:xfrm>
            <a:off x="939800" y="2540000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31750" y="15875"/>
                </a:moveTo>
                <a:cubicBezTo>
                  <a:pt x="14238" y="15875"/>
                  <a:pt x="0" y="30113"/>
                  <a:pt x="0" y="47625"/>
                </a:cubicBezTo>
                <a:lnTo>
                  <a:pt x="0" y="174625"/>
                </a:lnTo>
                <a:cubicBezTo>
                  <a:pt x="0" y="192137"/>
                  <a:pt x="14238" y="206375"/>
                  <a:pt x="31750" y="206375"/>
                </a:cubicBezTo>
                <a:lnTo>
                  <a:pt x="103188" y="206375"/>
                </a:lnTo>
                <a:lnTo>
                  <a:pt x="95250" y="230188"/>
                </a:lnTo>
                <a:lnTo>
                  <a:pt x="59531" y="230188"/>
                </a:lnTo>
                <a:cubicBezTo>
                  <a:pt x="52933" y="230188"/>
                  <a:pt x="47625" y="235496"/>
                  <a:pt x="47625" y="242094"/>
                </a:cubicBezTo>
                <a:cubicBezTo>
                  <a:pt x="47625" y="248692"/>
                  <a:pt x="52933" y="254000"/>
                  <a:pt x="59531" y="254000"/>
                </a:cubicBezTo>
                <a:lnTo>
                  <a:pt x="194469" y="254000"/>
                </a:lnTo>
                <a:cubicBezTo>
                  <a:pt x="201067" y="254000"/>
                  <a:pt x="206375" y="248692"/>
                  <a:pt x="206375" y="242094"/>
                </a:cubicBezTo>
                <a:cubicBezTo>
                  <a:pt x="206375" y="235496"/>
                  <a:pt x="201067" y="230188"/>
                  <a:pt x="194469" y="230188"/>
                </a:cubicBezTo>
                <a:lnTo>
                  <a:pt x="158750" y="230188"/>
                </a:lnTo>
                <a:lnTo>
                  <a:pt x="150813" y="206375"/>
                </a:lnTo>
                <a:lnTo>
                  <a:pt x="222250" y="206375"/>
                </a:lnTo>
                <a:cubicBezTo>
                  <a:pt x="239762" y="206375"/>
                  <a:pt x="254000" y="192137"/>
                  <a:pt x="254000" y="174625"/>
                </a:cubicBezTo>
                <a:lnTo>
                  <a:pt x="254000" y="47625"/>
                </a:lnTo>
                <a:cubicBezTo>
                  <a:pt x="254000" y="30113"/>
                  <a:pt x="239762" y="15875"/>
                  <a:pt x="222250" y="15875"/>
                </a:cubicBezTo>
                <a:lnTo>
                  <a:pt x="31750" y="15875"/>
                </a:lnTo>
                <a:close/>
                <a:moveTo>
                  <a:pt x="47625" y="47625"/>
                </a:moveTo>
                <a:lnTo>
                  <a:pt x="206375" y="47625"/>
                </a:lnTo>
                <a:cubicBezTo>
                  <a:pt x="215156" y="47625"/>
                  <a:pt x="222250" y="54719"/>
                  <a:pt x="222250" y="63500"/>
                </a:cubicBezTo>
                <a:lnTo>
                  <a:pt x="222250" y="142875"/>
                </a:lnTo>
                <a:cubicBezTo>
                  <a:pt x="222250" y="151656"/>
                  <a:pt x="215156" y="158750"/>
                  <a:pt x="206375" y="158750"/>
                </a:cubicBezTo>
                <a:lnTo>
                  <a:pt x="47625" y="158750"/>
                </a:lnTo>
                <a:cubicBezTo>
                  <a:pt x="38844" y="158750"/>
                  <a:pt x="31750" y="151656"/>
                  <a:pt x="31750" y="142875"/>
                </a:cubicBezTo>
                <a:lnTo>
                  <a:pt x="31750" y="63500"/>
                </a:lnTo>
                <a:cubicBezTo>
                  <a:pt x="31750" y="54719"/>
                  <a:pt x="38844" y="47625"/>
                  <a:pt x="47625" y="47625"/>
                </a:cubicBezTo>
                <a:close/>
              </a:path>
            </a:pathLst>
          </a:custGeom>
          <a:solidFill>
            <a:srgbClr val="F9F8F6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9" name="Text 7"/>
          <p:cNvSpPr/>
          <p:nvPr/>
        </p:nvSpPr>
        <p:spPr>
          <a:xfrm>
            <a:off x="1524000" y="2489200"/>
            <a:ext cx="1143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2E3331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Frontend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762000" y="3175000"/>
            <a:ext cx="4406900" cy="863600"/>
          </a:xfrm>
          <a:custGeom>
            <a:avLst/>
            <a:gdLst/>
            <a:ahLst/>
            <a:cxnLst/>
            <a:rect l="l" t="t" r="r" b="b"/>
            <a:pathLst>
              <a:path w="4406900" h="863600">
                <a:moveTo>
                  <a:pt x="101603" y="0"/>
                </a:moveTo>
                <a:lnTo>
                  <a:pt x="4305297" y="0"/>
                </a:lnTo>
                <a:cubicBezTo>
                  <a:pt x="4361411" y="0"/>
                  <a:pt x="4406900" y="45489"/>
                  <a:pt x="4406900" y="101603"/>
                </a:cubicBezTo>
                <a:lnTo>
                  <a:pt x="4406900" y="761997"/>
                </a:lnTo>
                <a:cubicBezTo>
                  <a:pt x="4406900" y="818111"/>
                  <a:pt x="4361411" y="863600"/>
                  <a:pt x="4305297" y="863600"/>
                </a:cubicBezTo>
                <a:lnTo>
                  <a:pt x="101603" y="863600"/>
                </a:lnTo>
                <a:cubicBezTo>
                  <a:pt x="45527" y="863600"/>
                  <a:pt x="0" y="818073"/>
                  <a:pt x="0" y="761997"/>
                </a:cubicBezTo>
                <a:lnTo>
                  <a:pt x="0" y="101603"/>
                </a:lnTo>
                <a:cubicBezTo>
                  <a:pt x="0" y="45527"/>
                  <a:pt x="45527" y="0"/>
                  <a:pt x="101603" y="0"/>
                </a:cubicBezTo>
                <a:close/>
              </a:path>
            </a:pathLst>
          </a:custGeom>
          <a:solidFill>
            <a:srgbClr val="F9F8F6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1" name="Shape 9"/>
          <p:cNvSpPr/>
          <p:nvPr/>
        </p:nvSpPr>
        <p:spPr>
          <a:xfrm>
            <a:off x="990600" y="3454400"/>
            <a:ext cx="228600" cy="304800"/>
          </a:xfrm>
          <a:custGeom>
            <a:avLst/>
            <a:gdLst/>
            <a:ahLst/>
            <a:cxnLst/>
            <a:rect l="l" t="t" r="r" b="b"/>
            <a:pathLst>
              <a:path w="228600" h="304800">
                <a:moveTo>
                  <a:pt x="0" y="19050"/>
                </a:moveTo>
                <a:lnTo>
                  <a:pt x="20776" y="254675"/>
                </a:lnTo>
                <a:lnTo>
                  <a:pt x="114002" y="285750"/>
                </a:lnTo>
                <a:lnTo>
                  <a:pt x="207824" y="254675"/>
                </a:lnTo>
                <a:lnTo>
                  <a:pt x="228600" y="19050"/>
                </a:lnTo>
                <a:lnTo>
                  <a:pt x="0" y="19050"/>
                </a:lnTo>
                <a:close/>
                <a:moveTo>
                  <a:pt x="183475" y="95190"/>
                </a:moveTo>
                <a:lnTo>
                  <a:pt x="74057" y="95190"/>
                </a:lnTo>
                <a:lnTo>
                  <a:pt x="76498" y="124599"/>
                </a:lnTo>
                <a:lnTo>
                  <a:pt x="181035" y="124599"/>
                </a:lnTo>
                <a:lnTo>
                  <a:pt x="172938" y="212943"/>
                </a:lnTo>
                <a:lnTo>
                  <a:pt x="114657" y="229017"/>
                </a:lnTo>
                <a:lnTo>
                  <a:pt x="114657" y="229195"/>
                </a:lnTo>
                <a:lnTo>
                  <a:pt x="114002" y="229195"/>
                </a:lnTo>
                <a:lnTo>
                  <a:pt x="55245" y="212943"/>
                </a:lnTo>
                <a:lnTo>
                  <a:pt x="51673" y="167819"/>
                </a:lnTo>
                <a:lnTo>
                  <a:pt x="80070" y="167819"/>
                </a:lnTo>
                <a:lnTo>
                  <a:pt x="82153" y="190500"/>
                </a:lnTo>
                <a:lnTo>
                  <a:pt x="114002" y="199132"/>
                </a:lnTo>
                <a:lnTo>
                  <a:pt x="145971" y="190500"/>
                </a:lnTo>
                <a:lnTo>
                  <a:pt x="149542" y="153472"/>
                </a:lnTo>
                <a:lnTo>
                  <a:pt x="50185" y="153472"/>
                </a:lnTo>
                <a:lnTo>
                  <a:pt x="42565" y="66794"/>
                </a:lnTo>
                <a:lnTo>
                  <a:pt x="186095" y="66794"/>
                </a:lnTo>
                <a:lnTo>
                  <a:pt x="183475" y="95190"/>
                </a:lnTo>
                <a:close/>
              </a:path>
            </a:pathLst>
          </a:custGeom>
          <a:solidFill>
            <a:srgbClr val="E34F26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2" name="Text 10"/>
          <p:cNvSpPr/>
          <p:nvPr/>
        </p:nvSpPr>
        <p:spPr>
          <a:xfrm>
            <a:off x="1447800" y="3327400"/>
            <a:ext cx="18161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2E333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HTML5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1447800" y="3632200"/>
            <a:ext cx="18034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2E3331">
                    <a:alpha val="6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Structure &amp; Semantics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762000" y="4140200"/>
            <a:ext cx="4406900" cy="863600"/>
          </a:xfrm>
          <a:custGeom>
            <a:avLst/>
            <a:gdLst/>
            <a:ahLst/>
            <a:cxnLst/>
            <a:rect l="l" t="t" r="r" b="b"/>
            <a:pathLst>
              <a:path w="4406900" h="863600">
                <a:moveTo>
                  <a:pt x="101603" y="0"/>
                </a:moveTo>
                <a:lnTo>
                  <a:pt x="4305297" y="0"/>
                </a:lnTo>
                <a:cubicBezTo>
                  <a:pt x="4361411" y="0"/>
                  <a:pt x="4406900" y="45489"/>
                  <a:pt x="4406900" y="101603"/>
                </a:cubicBezTo>
                <a:lnTo>
                  <a:pt x="4406900" y="761997"/>
                </a:lnTo>
                <a:cubicBezTo>
                  <a:pt x="4406900" y="818111"/>
                  <a:pt x="4361411" y="863600"/>
                  <a:pt x="4305297" y="863600"/>
                </a:cubicBezTo>
                <a:lnTo>
                  <a:pt x="101603" y="863600"/>
                </a:lnTo>
                <a:cubicBezTo>
                  <a:pt x="45527" y="863600"/>
                  <a:pt x="0" y="818073"/>
                  <a:pt x="0" y="761997"/>
                </a:cubicBezTo>
                <a:lnTo>
                  <a:pt x="0" y="101603"/>
                </a:lnTo>
                <a:cubicBezTo>
                  <a:pt x="0" y="45527"/>
                  <a:pt x="45527" y="0"/>
                  <a:pt x="101603" y="0"/>
                </a:cubicBezTo>
                <a:close/>
              </a:path>
            </a:pathLst>
          </a:custGeom>
          <a:solidFill>
            <a:srgbClr val="F9F8F6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5" name="Shape 13"/>
          <p:cNvSpPr/>
          <p:nvPr/>
        </p:nvSpPr>
        <p:spPr>
          <a:xfrm>
            <a:off x="990600" y="4419600"/>
            <a:ext cx="228600" cy="304800"/>
          </a:xfrm>
          <a:custGeom>
            <a:avLst/>
            <a:gdLst/>
            <a:ahLst/>
            <a:cxnLst/>
            <a:rect l="l" t="t" r="r" b="b"/>
            <a:pathLst>
              <a:path w="228600" h="304800">
                <a:moveTo>
                  <a:pt x="0" y="19050"/>
                </a:moveTo>
                <a:lnTo>
                  <a:pt x="20776" y="254675"/>
                </a:lnTo>
                <a:lnTo>
                  <a:pt x="114300" y="285750"/>
                </a:lnTo>
                <a:lnTo>
                  <a:pt x="207824" y="254675"/>
                </a:lnTo>
                <a:lnTo>
                  <a:pt x="228600" y="19050"/>
                </a:lnTo>
                <a:lnTo>
                  <a:pt x="0" y="19050"/>
                </a:lnTo>
                <a:close/>
                <a:moveTo>
                  <a:pt x="186392" y="66675"/>
                </a:moveTo>
                <a:lnTo>
                  <a:pt x="183535" y="94833"/>
                </a:lnTo>
                <a:lnTo>
                  <a:pt x="114895" y="124182"/>
                </a:lnTo>
                <a:lnTo>
                  <a:pt x="114717" y="124242"/>
                </a:lnTo>
                <a:lnTo>
                  <a:pt x="181094" y="124242"/>
                </a:lnTo>
                <a:lnTo>
                  <a:pt x="173474" y="211515"/>
                </a:lnTo>
                <a:lnTo>
                  <a:pt x="115014" y="228600"/>
                </a:lnTo>
                <a:lnTo>
                  <a:pt x="56197" y="211217"/>
                </a:lnTo>
                <a:lnTo>
                  <a:pt x="52387" y="167223"/>
                </a:lnTo>
                <a:lnTo>
                  <a:pt x="81498" y="167223"/>
                </a:lnTo>
                <a:lnTo>
                  <a:pt x="83403" y="190024"/>
                </a:lnTo>
                <a:lnTo>
                  <a:pt x="114717" y="197941"/>
                </a:lnTo>
                <a:lnTo>
                  <a:pt x="147280" y="188774"/>
                </a:lnTo>
                <a:lnTo>
                  <a:pt x="149483" y="152102"/>
                </a:lnTo>
                <a:lnTo>
                  <a:pt x="50482" y="151805"/>
                </a:lnTo>
                <a:lnTo>
                  <a:pt x="50482" y="151745"/>
                </a:lnTo>
                <a:lnTo>
                  <a:pt x="50363" y="151805"/>
                </a:lnTo>
                <a:lnTo>
                  <a:pt x="48220" y="124242"/>
                </a:lnTo>
                <a:lnTo>
                  <a:pt x="114955" y="96441"/>
                </a:lnTo>
                <a:lnTo>
                  <a:pt x="118824" y="94833"/>
                </a:lnTo>
                <a:lnTo>
                  <a:pt x="45660" y="94833"/>
                </a:lnTo>
                <a:lnTo>
                  <a:pt x="42208" y="66675"/>
                </a:lnTo>
                <a:lnTo>
                  <a:pt x="186392" y="66675"/>
                </a:lnTo>
                <a:close/>
              </a:path>
            </a:pathLst>
          </a:custGeom>
          <a:solidFill>
            <a:srgbClr val="1572B6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6" name="Text 14"/>
          <p:cNvSpPr/>
          <p:nvPr/>
        </p:nvSpPr>
        <p:spPr>
          <a:xfrm>
            <a:off x="1447800" y="4292600"/>
            <a:ext cx="17018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2E333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CSS3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1447800" y="4597400"/>
            <a:ext cx="16891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2E3331">
                    <a:alpha val="6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Styling &amp; Responsive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762000" y="5105400"/>
            <a:ext cx="4406900" cy="863600"/>
          </a:xfrm>
          <a:custGeom>
            <a:avLst/>
            <a:gdLst/>
            <a:ahLst/>
            <a:cxnLst/>
            <a:rect l="l" t="t" r="r" b="b"/>
            <a:pathLst>
              <a:path w="4406900" h="863600">
                <a:moveTo>
                  <a:pt x="101603" y="0"/>
                </a:moveTo>
                <a:lnTo>
                  <a:pt x="4305297" y="0"/>
                </a:lnTo>
                <a:cubicBezTo>
                  <a:pt x="4361411" y="0"/>
                  <a:pt x="4406900" y="45489"/>
                  <a:pt x="4406900" y="101603"/>
                </a:cubicBezTo>
                <a:lnTo>
                  <a:pt x="4406900" y="761997"/>
                </a:lnTo>
                <a:cubicBezTo>
                  <a:pt x="4406900" y="818111"/>
                  <a:pt x="4361411" y="863600"/>
                  <a:pt x="4305297" y="863600"/>
                </a:cubicBezTo>
                <a:lnTo>
                  <a:pt x="101603" y="863600"/>
                </a:lnTo>
                <a:cubicBezTo>
                  <a:pt x="45527" y="863600"/>
                  <a:pt x="0" y="818073"/>
                  <a:pt x="0" y="761997"/>
                </a:cubicBezTo>
                <a:lnTo>
                  <a:pt x="0" y="101603"/>
                </a:lnTo>
                <a:cubicBezTo>
                  <a:pt x="0" y="45527"/>
                  <a:pt x="45527" y="0"/>
                  <a:pt x="101603" y="0"/>
                </a:cubicBezTo>
                <a:close/>
              </a:path>
            </a:pathLst>
          </a:custGeom>
          <a:solidFill>
            <a:srgbClr val="F9F8F6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9" name="Shape 17"/>
          <p:cNvSpPr/>
          <p:nvPr/>
        </p:nvSpPr>
        <p:spPr>
          <a:xfrm>
            <a:off x="971550" y="5384800"/>
            <a:ext cx="266700" cy="304800"/>
          </a:xfrm>
          <a:custGeom>
            <a:avLst/>
            <a:gdLst/>
            <a:ahLst/>
            <a:cxnLst/>
            <a:rect l="l" t="t" r="r" b="b"/>
            <a:pathLst>
              <a:path w="266700" h="304800">
                <a:moveTo>
                  <a:pt x="0" y="19050"/>
                </a:moveTo>
                <a:lnTo>
                  <a:pt x="0" y="285750"/>
                </a:lnTo>
                <a:lnTo>
                  <a:pt x="266700" y="285750"/>
                </a:lnTo>
                <a:lnTo>
                  <a:pt x="266700" y="19050"/>
                </a:lnTo>
                <a:lnTo>
                  <a:pt x="0" y="19050"/>
                </a:lnTo>
                <a:close/>
                <a:moveTo>
                  <a:pt x="145137" y="227052"/>
                </a:moveTo>
                <a:cubicBezTo>
                  <a:pt x="145137" y="253008"/>
                  <a:pt x="129897" y="264855"/>
                  <a:pt x="107692" y="264855"/>
                </a:cubicBezTo>
                <a:cubicBezTo>
                  <a:pt x="87630" y="264855"/>
                  <a:pt x="76021" y="254496"/>
                  <a:pt x="70068" y="241935"/>
                </a:cubicBezTo>
                <a:lnTo>
                  <a:pt x="90488" y="229612"/>
                </a:lnTo>
                <a:cubicBezTo>
                  <a:pt x="94417" y="236577"/>
                  <a:pt x="97988" y="242471"/>
                  <a:pt x="106620" y="242471"/>
                </a:cubicBezTo>
                <a:cubicBezTo>
                  <a:pt x="114836" y="242471"/>
                  <a:pt x="120075" y="239256"/>
                  <a:pt x="120075" y="226695"/>
                </a:cubicBezTo>
                <a:lnTo>
                  <a:pt x="120075" y="141506"/>
                </a:lnTo>
                <a:lnTo>
                  <a:pt x="145137" y="141506"/>
                </a:lnTo>
                <a:lnTo>
                  <a:pt x="145137" y="227052"/>
                </a:lnTo>
                <a:close/>
                <a:moveTo>
                  <a:pt x="204430" y="264855"/>
                </a:moveTo>
                <a:cubicBezTo>
                  <a:pt x="181154" y="264855"/>
                  <a:pt x="166092" y="253782"/>
                  <a:pt x="158770" y="239256"/>
                </a:cubicBezTo>
                <a:lnTo>
                  <a:pt x="179189" y="227469"/>
                </a:lnTo>
                <a:cubicBezTo>
                  <a:pt x="184547" y="236220"/>
                  <a:pt x="191572" y="242709"/>
                  <a:pt x="203895" y="242709"/>
                </a:cubicBezTo>
                <a:cubicBezTo>
                  <a:pt x="214253" y="242709"/>
                  <a:pt x="220920" y="237530"/>
                  <a:pt x="220920" y="230326"/>
                </a:cubicBezTo>
                <a:cubicBezTo>
                  <a:pt x="220920" y="221754"/>
                  <a:pt x="214134" y="218718"/>
                  <a:pt x="202644" y="213658"/>
                </a:cubicBezTo>
                <a:lnTo>
                  <a:pt x="196394" y="210979"/>
                </a:lnTo>
                <a:cubicBezTo>
                  <a:pt x="178296" y="203299"/>
                  <a:pt x="166330" y="193596"/>
                  <a:pt x="166330" y="173176"/>
                </a:cubicBezTo>
                <a:cubicBezTo>
                  <a:pt x="166330" y="154365"/>
                  <a:pt x="180677" y="140077"/>
                  <a:pt x="203002" y="140077"/>
                </a:cubicBezTo>
                <a:cubicBezTo>
                  <a:pt x="218956" y="140077"/>
                  <a:pt x="230386" y="145613"/>
                  <a:pt x="238601" y="160139"/>
                </a:cubicBezTo>
                <a:lnTo>
                  <a:pt x="219075" y="172641"/>
                </a:lnTo>
                <a:cubicBezTo>
                  <a:pt x="214789" y="164961"/>
                  <a:pt x="210145" y="161925"/>
                  <a:pt x="202942" y="161925"/>
                </a:cubicBezTo>
                <a:cubicBezTo>
                  <a:pt x="195620" y="161925"/>
                  <a:pt x="190976" y="166568"/>
                  <a:pt x="190976" y="172641"/>
                </a:cubicBezTo>
                <a:cubicBezTo>
                  <a:pt x="190976" y="180142"/>
                  <a:pt x="195620" y="183178"/>
                  <a:pt x="206395" y="187881"/>
                </a:cubicBezTo>
                <a:lnTo>
                  <a:pt x="212646" y="190560"/>
                </a:lnTo>
                <a:cubicBezTo>
                  <a:pt x="233958" y="199668"/>
                  <a:pt x="245924" y="209014"/>
                  <a:pt x="245924" y="229969"/>
                </a:cubicBezTo>
                <a:cubicBezTo>
                  <a:pt x="245924" y="252472"/>
                  <a:pt x="228183" y="264855"/>
                  <a:pt x="204430" y="264855"/>
                </a:cubicBezTo>
                <a:close/>
              </a:path>
            </a:pathLst>
          </a:custGeom>
          <a:solidFill>
            <a:srgbClr val="F7DF1E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0" name="Text 18"/>
          <p:cNvSpPr/>
          <p:nvPr/>
        </p:nvSpPr>
        <p:spPr>
          <a:xfrm>
            <a:off x="1447800" y="5257800"/>
            <a:ext cx="1625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2E3331"/>
                </a:solidFill>
                <a:latin typeface="Quattrocento Sans" pitchFamily="34" charset="0"/>
              </a:rPr>
              <a:t>Bootstrap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1447800" y="5562600"/>
            <a:ext cx="16129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2E3331">
                    <a:alpha val="6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Responsiveness 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762000" y="6070600"/>
            <a:ext cx="4406900" cy="863600"/>
          </a:xfrm>
          <a:custGeom>
            <a:avLst/>
            <a:gdLst/>
            <a:ahLst/>
            <a:cxnLst/>
            <a:rect l="l" t="t" r="r" b="b"/>
            <a:pathLst>
              <a:path w="4406900" h="863600">
                <a:moveTo>
                  <a:pt x="101603" y="0"/>
                </a:moveTo>
                <a:lnTo>
                  <a:pt x="4305297" y="0"/>
                </a:lnTo>
                <a:cubicBezTo>
                  <a:pt x="4361411" y="0"/>
                  <a:pt x="4406900" y="45489"/>
                  <a:pt x="4406900" y="101603"/>
                </a:cubicBezTo>
                <a:lnTo>
                  <a:pt x="4406900" y="761997"/>
                </a:lnTo>
                <a:cubicBezTo>
                  <a:pt x="4406900" y="818111"/>
                  <a:pt x="4361411" y="863600"/>
                  <a:pt x="4305297" y="863600"/>
                </a:cubicBezTo>
                <a:lnTo>
                  <a:pt x="101603" y="863600"/>
                </a:lnTo>
                <a:cubicBezTo>
                  <a:pt x="45527" y="863600"/>
                  <a:pt x="0" y="818073"/>
                  <a:pt x="0" y="761997"/>
                </a:cubicBezTo>
                <a:lnTo>
                  <a:pt x="0" y="101603"/>
                </a:lnTo>
                <a:cubicBezTo>
                  <a:pt x="0" y="45527"/>
                  <a:pt x="45527" y="0"/>
                  <a:pt x="101603" y="0"/>
                </a:cubicBezTo>
                <a:close/>
              </a:path>
            </a:pathLst>
          </a:custGeom>
          <a:solidFill>
            <a:srgbClr val="F9F8F6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3" name="Shape 21"/>
          <p:cNvSpPr/>
          <p:nvPr/>
        </p:nvSpPr>
        <p:spPr>
          <a:xfrm>
            <a:off x="952500" y="63500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248960" y="105489"/>
                </a:moveTo>
                <a:cubicBezTo>
                  <a:pt x="245745" y="104418"/>
                  <a:pt x="242530" y="103406"/>
                  <a:pt x="239316" y="102453"/>
                </a:cubicBezTo>
                <a:cubicBezTo>
                  <a:pt x="239851" y="100251"/>
                  <a:pt x="240328" y="98048"/>
                  <a:pt x="240804" y="95845"/>
                </a:cubicBezTo>
                <a:cubicBezTo>
                  <a:pt x="248126" y="60365"/>
                  <a:pt x="243304" y="31849"/>
                  <a:pt x="227052" y="22443"/>
                </a:cubicBezTo>
                <a:cubicBezTo>
                  <a:pt x="211395" y="13454"/>
                  <a:pt x="185857" y="22800"/>
                  <a:pt x="160020" y="45303"/>
                </a:cubicBezTo>
                <a:cubicBezTo>
                  <a:pt x="157460" y="47506"/>
                  <a:pt x="154960" y="49828"/>
                  <a:pt x="152579" y="52149"/>
                </a:cubicBezTo>
                <a:cubicBezTo>
                  <a:pt x="150971" y="50602"/>
                  <a:pt x="149304" y="49054"/>
                  <a:pt x="147637" y="47565"/>
                </a:cubicBezTo>
                <a:cubicBezTo>
                  <a:pt x="120551" y="23515"/>
                  <a:pt x="93405" y="13395"/>
                  <a:pt x="77152" y="22860"/>
                </a:cubicBezTo>
                <a:cubicBezTo>
                  <a:pt x="61555" y="31909"/>
                  <a:pt x="56912" y="58757"/>
                  <a:pt x="63460" y="92333"/>
                </a:cubicBezTo>
                <a:cubicBezTo>
                  <a:pt x="64115" y="95667"/>
                  <a:pt x="64830" y="98941"/>
                  <a:pt x="65663" y="102275"/>
                </a:cubicBezTo>
                <a:cubicBezTo>
                  <a:pt x="61853" y="103346"/>
                  <a:pt x="58102" y="104537"/>
                  <a:pt x="54590" y="105787"/>
                </a:cubicBezTo>
                <a:cubicBezTo>
                  <a:pt x="22800" y="116800"/>
                  <a:pt x="0" y="134183"/>
                  <a:pt x="0" y="152162"/>
                </a:cubicBezTo>
                <a:cubicBezTo>
                  <a:pt x="0" y="170736"/>
                  <a:pt x="24289" y="189369"/>
                  <a:pt x="57329" y="200680"/>
                </a:cubicBezTo>
                <a:cubicBezTo>
                  <a:pt x="60007" y="201573"/>
                  <a:pt x="62686" y="202466"/>
                  <a:pt x="65425" y="203240"/>
                </a:cubicBezTo>
                <a:cubicBezTo>
                  <a:pt x="64532" y="206812"/>
                  <a:pt x="63758" y="210324"/>
                  <a:pt x="63044" y="213955"/>
                </a:cubicBezTo>
                <a:cubicBezTo>
                  <a:pt x="56793" y="246995"/>
                  <a:pt x="61674" y="273189"/>
                  <a:pt x="77272" y="282178"/>
                </a:cubicBezTo>
                <a:cubicBezTo>
                  <a:pt x="93345" y="291465"/>
                  <a:pt x="120372" y="281940"/>
                  <a:pt x="146685" y="258901"/>
                </a:cubicBezTo>
                <a:cubicBezTo>
                  <a:pt x="148769" y="257056"/>
                  <a:pt x="150852" y="255151"/>
                  <a:pt x="152936" y="253127"/>
                </a:cubicBezTo>
                <a:cubicBezTo>
                  <a:pt x="155555" y="255687"/>
                  <a:pt x="158294" y="258128"/>
                  <a:pt x="161032" y="260509"/>
                </a:cubicBezTo>
                <a:cubicBezTo>
                  <a:pt x="186511" y="282416"/>
                  <a:pt x="211693" y="291286"/>
                  <a:pt x="227231" y="282297"/>
                </a:cubicBezTo>
                <a:cubicBezTo>
                  <a:pt x="243304" y="273010"/>
                  <a:pt x="248543" y="244852"/>
                  <a:pt x="241756" y="210562"/>
                </a:cubicBezTo>
                <a:cubicBezTo>
                  <a:pt x="241221" y="207943"/>
                  <a:pt x="240625" y="205264"/>
                  <a:pt x="239970" y="202525"/>
                </a:cubicBezTo>
                <a:cubicBezTo>
                  <a:pt x="241875" y="201990"/>
                  <a:pt x="243721" y="201394"/>
                  <a:pt x="245566" y="200799"/>
                </a:cubicBezTo>
                <a:cubicBezTo>
                  <a:pt x="279916" y="189428"/>
                  <a:pt x="304800" y="171033"/>
                  <a:pt x="304800" y="152162"/>
                </a:cubicBezTo>
                <a:cubicBezTo>
                  <a:pt x="304800" y="134124"/>
                  <a:pt x="281345" y="116622"/>
                  <a:pt x="248960" y="105489"/>
                </a:cubicBezTo>
                <a:close/>
                <a:moveTo>
                  <a:pt x="168414" y="54947"/>
                </a:moveTo>
                <a:cubicBezTo>
                  <a:pt x="190560" y="35659"/>
                  <a:pt x="211217" y="28099"/>
                  <a:pt x="220623" y="33516"/>
                </a:cubicBezTo>
                <a:cubicBezTo>
                  <a:pt x="230684" y="39291"/>
                  <a:pt x="234553" y="62627"/>
                  <a:pt x="228243" y="93285"/>
                </a:cubicBezTo>
                <a:cubicBezTo>
                  <a:pt x="227826" y="95310"/>
                  <a:pt x="227409" y="97274"/>
                  <a:pt x="226874" y="99239"/>
                </a:cubicBezTo>
                <a:cubicBezTo>
                  <a:pt x="213658" y="96262"/>
                  <a:pt x="200263" y="94119"/>
                  <a:pt x="186809" y="92928"/>
                </a:cubicBezTo>
                <a:cubicBezTo>
                  <a:pt x="179070" y="81855"/>
                  <a:pt x="170617" y="71259"/>
                  <a:pt x="161449" y="61317"/>
                </a:cubicBezTo>
                <a:cubicBezTo>
                  <a:pt x="163770" y="59115"/>
                  <a:pt x="166033" y="57031"/>
                  <a:pt x="168414" y="54947"/>
                </a:cubicBezTo>
                <a:close/>
                <a:moveTo>
                  <a:pt x="99536" y="183059"/>
                </a:moveTo>
                <a:cubicBezTo>
                  <a:pt x="102572" y="188238"/>
                  <a:pt x="105668" y="193417"/>
                  <a:pt x="108942" y="198477"/>
                </a:cubicBezTo>
                <a:cubicBezTo>
                  <a:pt x="99655" y="197465"/>
                  <a:pt x="90428" y="195977"/>
                  <a:pt x="81320" y="194012"/>
                </a:cubicBezTo>
                <a:cubicBezTo>
                  <a:pt x="83939" y="185440"/>
                  <a:pt x="87213" y="176570"/>
                  <a:pt x="91023" y="167521"/>
                </a:cubicBezTo>
                <a:cubicBezTo>
                  <a:pt x="93762" y="172760"/>
                  <a:pt x="96560" y="177939"/>
                  <a:pt x="99536" y="183059"/>
                </a:cubicBezTo>
                <a:close/>
                <a:moveTo>
                  <a:pt x="81498" y="111442"/>
                </a:moveTo>
                <a:cubicBezTo>
                  <a:pt x="90071" y="109537"/>
                  <a:pt x="99179" y="107990"/>
                  <a:pt x="108645" y="106799"/>
                </a:cubicBezTo>
                <a:cubicBezTo>
                  <a:pt x="105489" y="111740"/>
                  <a:pt x="102394" y="116800"/>
                  <a:pt x="99477" y="121920"/>
                </a:cubicBezTo>
                <a:cubicBezTo>
                  <a:pt x="96560" y="126980"/>
                  <a:pt x="93702" y="132159"/>
                  <a:pt x="91023" y="137398"/>
                </a:cubicBezTo>
                <a:cubicBezTo>
                  <a:pt x="87273" y="128528"/>
                  <a:pt x="84118" y="119836"/>
                  <a:pt x="81498" y="111442"/>
                </a:cubicBezTo>
                <a:close/>
                <a:moveTo>
                  <a:pt x="97810" y="152460"/>
                </a:moveTo>
                <a:cubicBezTo>
                  <a:pt x="101739" y="144244"/>
                  <a:pt x="106025" y="136208"/>
                  <a:pt x="110550" y="128290"/>
                </a:cubicBezTo>
                <a:cubicBezTo>
                  <a:pt x="115074" y="120372"/>
                  <a:pt x="119955" y="112693"/>
                  <a:pt x="125075" y="105132"/>
                </a:cubicBezTo>
                <a:cubicBezTo>
                  <a:pt x="134005" y="104477"/>
                  <a:pt x="143113" y="104120"/>
                  <a:pt x="152400" y="104120"/>
                </a:cubicBezTo>
                <a:cubicBezTo>
                  <a:pt x="161687" y="104120"/>
                  <a:pt x="170855" y="104477"/>
                  <a:pt x="179725" y="105132"/>
                </a:cubicBezTo>
                <a:cubicBezTo>
                  <a:pt x="184785" y="112633"/>
                  <a:pt x="189607" y="120313"/>
                  <a:pt x="194191" y="128171"/>
                </a:cubicBezTo>
                <a:cubicBezTo>
                  <a:pt x="198775" y="136029"/>
                  <a:pt x="203061" y="144066"/>
                  <a:pt x="207109" y="152221"/>
                </a:cubicBezTo>
                <a:cubicBezTo>
                  <a:pt x="203121" y="160437"/>
                  <a:pt x="198834" y="168533"/>
                  <a:pt x="194250" y="176510"/>
                </a:cubicBezTo>
                <a:cubicBezTo>
                  <a:pt x="189726" y="184428"/>
                  <a:pt x="184904" y="192107"/>
                  <a:pt x="179844" y="199727"/>
                </a:cubicBezTo>
                <a:cubicBezTo>
                  <a:pt x="170974" y="200382"/>
                  <a:pt x="161746" y="200680"/>
                  <a:pt x="152400" y="200680"/>
                </a:cubicBezTo>
                <a:cubicBezTo>
                  <a:pt x="143054" y="200680"/>
                  <a:pt x="134005" y="200382"/>
                  <a:pt x="125254" y="199846"/>
                </a:cubicBezTo>
                <a:cubicBezTo>
                  <a:pt x="120075" y="192286"/>
                  <a:pt x="115193" y="184547"/>
                  <a:pt x="110609" y="176629"/>
                </a:cubicBezTo>
                <a:cubicBezTo>
                  <a:pt x="106025" y="168712"/>
                  <a:pt x="101798" y="160675"/>
                  <a:pt x="97810" y="152460"/>
                </a:cubicBezTo>
                <a:close/>
                <a:moveTo>
                  <a:pt x="205323" y="182940"/>
                </a:moveTo>
                <a:cubicBezTo>
                  <a:pt x="208359" y="177701"/>
                  <a:pt x="211217" y="172403"/>
                  <a:pt x="214015" y="167045"/>
                </a:cubicBezTo>
                <a:cubicBezTo>
                  <a:pt x="217825" y="175677"/>
                  <a:pt x="221159" y="184428"/>
                  <a:pt x="224076" y="193417"/>
                </a:cubicBezTo>
                <a:cubicBezTo>
                  <a:pt x="214848" y="195501"/>
                  <a:pt x="205502" y="197108"/>
                  <a:pt x="196096" y="198180"/>
                </a:cubicBezTo>
                <a:cubicBezTo>
                  <a:pt x="199311" y="193179"/>
                  <a:pt x="202347" y="188059"/>
                  <a:pt x="205323" y="182940"/>
                </a:cubicBezTo>
                <a:close/>
                <a:moveTo>
                  <a:pt x="213896" y="137398"/>
                </a:moveTo>
                <a:cubicBezTo>
                  <a:pt x="211098" y="132159"/>
                  <a:pt x="208240" y="126921"/>
                  <a:pt x="205264" y="121801"/>
                </a:cubicBezTo>
                <a:cubicBezTo>
                  <a:pt x="202347" y="116741"/>
                  <a:pt x="199311" y="111740"/>
                  <a:pt x="196155" y="106799"/>
                </a:cubicBezTo>
                <a:cubicBezTo>
                  <a:pt x="205740" y="107990"/>
                  <a:pt x="214908" y="109597"/>
                  <a:pt x="223480" y="111562"/>
                </a:cubicBezTo>
                <a:cubicBezTo>
                  <a:pt x="220742" y="120372"/>
                  <a:pt x="217527" y="128945"/>
                  <a:pt x="213896" y="137398"/>
                </a:cubicBezTo>
                <a:close/>
                <a:moveTo>
                  <a:pt x="152519" y="70425"/>
                </a:moveTo>
                <a:cubicBezTo>
                  <a:pt x="158770" y="77212"/>
                  <a:pt x="164663" y="84356"/>
                  <a:pt x="170140" y="91738"/>
                </a:cubicBezTo>
                <a:cubicBezTo>
                  <a:pt x="158353" y="91202"/>
                  <a:pt x="146506" y="91202"/>
                  <a:pt x="134719" y="91738"/>
                </a:cubicBezTo>
                <a:cubicBezTo>
                  <a:pt x="140553" y="84058"/>
                  <a:pt x="146566" y="76914"/>
                  <a:pt x="152519" y="70425"/>
                </a:cubicBezTo>
                <a:close/>
                <a:moveTo>
                  <a:pt x="83463" y="33933"/>
                </a:moveTo>
                <a:cubicBezTo>
                  <a:pt x="93464" y="28099"/>
                  <a:pt x="115669" y="36433"/>
                  <a:pt x="139065" y="57150"/>
                </a:cubicBezTo>
                <a:cubicBezTo>
                  <a:pt x="140553" y="58460"/>
                  <a:pt x="142042" y="59888"/>
                  <a:pt x="143589" y="61317"/>
                </a:cubicBezTo>
                <a:cubicBezTo>
                  <a:pt x="134362" y="71259"/>
                  <a:pt x="125849" y="81855"/>
                  <a:pt x="118050" y="92928"/>
                </a:cubicBezTo>
                <a:cubicBezTo>
                  <a:pt x="104596" y="94119"/>
                  <a:pt x="91261" y="96203"/>
                  <a:pt x="78045" y="99120"/>
                </a:cubicBezTo>
                <a:cubicBezTo>
                  <a:pt x="77272" y="96083"/>
                  <a:pt x="76617" y="92988"/>
                  <a:pt x="75962" y="89892"/>
                </a:cubicBezTo>
                <a:cubicBezTo>
                  <a:pt x="70366" y="61079"/>
                  <a:pt x="74057" y="39350"/>
                  <a:pt x="83463" y="33933"/>
                </a:cubicBezTo>
                <a:close/>
                <a:moveTo>
                  <a:pt x="68878" y="190857"/>
                </a:moveTo>
                <a:cubicBezTo>
                  <a:pt x="66377" y="190143"/>
                  <a:pt x="63937" y="189369"/>
                  <a:pt x="61496" y="188535"/>
                </a:cubicBezTo>
                <a:cubicBezTo>
                  <a:pt x="48816" y="184547"/>
                  <a:pt x="34409" y="178237"/>
                  <a:pt x="23991" y="169962"/>
                </a:cubicBezTo>
                <a:cubicBezTo>
                  <a:pt x="17978" y="165795"/>
                  <a:pt x="13930" y="159365"/>
                  <a:pt x="12799" y="152162"/>
                </a:cubicBezTo>
                <a:cubicBezTo>
                  <a:pt x="12799" y="141268"/>
                  <a:pt x="31611" y="127337"/>
                  <a:pt x="58757" y="117872"/>
                </a:cubicBezTo>
                <a:cubicBezTo>
                  <a:pt x="62151" y="116681"/>
                  <a:pt x="65603" y="115610"/>
                  <a:pt x="69056" y="114598"/>
                </a:cubicBezTo>
                <a:cubicBezTo>
                  <a:pt x="73104" y="127516"/>
                  <a:pt x="77986" y="140196"/>
                  <a:pt x="83641" y="152460"/>
                </a:cubicBezTo>
                <a:cubicBezTo>
                  <a:pt x="77926" y="164902"/>
                  <a:pt x="72985" y="177760"/>
                  <a:pt x="68878" y="190857"/>
                </a:cubicBezTo>
                <a:close/>
                <a:moveTo>
                  <a:pt x="138291" y="249198"/>
                </a:moveTo>
                <a:cubicBezTo>
                  <a:pt x="128468" y="258187"/>
                  <a:pt x="117098" y="265331"/>
                  <a:pt x="104715" y="270212"/>
                </a:cubicBezTo>
                <a:cubicBezTo>
                  <a:pt x="98108" y="273368"/>
                  <a:pt x="90488" y="273665"/>
                  <a:pt x="83701" y="270986"/>
                </a:cubicBezTo>
                <a:cubicBezTo>
                  <a:pt x="74235" y="265509"/>
                  <a:pt x="70306" y="244495"/>
                  <a:pt x="75664" y="216218"/>
                </a:cubicBezTo>
                <a:cubicBezTo>
                  <a:pt x="76319" y="212884"/>
                  <a:pt x="77033" y="209550"/>
                  <a:pt x="77867" y="206276"/>
                </a:cubicBezTo>
                <a:cubicBezTo>
                  <a:pt x="91202" y="209133"/>
                  <a:pt x="104656" y="211098"/>
                  <a:pt x="118289" y="212110"/>
                </a:cubicBezTo>
                <a:cubicBezTo>
                  <a:pt x="126147" y="223242"/>
                  <a:pt x="134779" y="233898"/>
                  <a:pt x="144006" y="243900"/>
                </a:cubicBezTo>
                <a:cubicBezTo>
                  <a:pt x="142101" y="245745"/>
                  <a:pt x="140196" y="247531"/>
                  <a:pt x="138291" y="249198"/>
                </a:cubicBezTo>
                <a:close/>
                <a:moveTo>
                  <a:pt x="152876" y="234732"/>
                </a:moveTo>
                <a:cubicBezTo>
                  <a:pt x="146804" y="228183"/>
                  <a:pt x="140732" y="220920"/>
                  <a:pt x="134838" y="213122"/>
                </a:cubicBezTo>
                <a:cubicBezTo>
                  <a:pt x="140553" y="213360"/>
                  <a:pt x="146447" y="213479"/>
                  <a:pt x="152400" y="213479"/>
                </a:cubicBezTo>
                <a:cubicBezTo>
                  <a:pt x="158532" y="213479"/>
                  <a:pt x="164544" y="213360"/>
                  <a:pt x="170497" y="213062"/>
                </a:cubicBezTo>
                <a:cubicBezTo>
                  <a:pt x="165021" y="220623"/>
                  <a:pt x="159127" y="227826"/>
                  <a:pt x="152876" y="234732"/>
                </a:cubicBezTo>
                <a:close/>
                <a:moveTo>
                  <a:pt x="230684" y="252591"/>
                </a:moveTo>
                <a:cubicBezTo>
                  <a:pt x="230148" y="259854"/>
                  <a:pt x="226576" y="266640"/>
                  <a:pt x="220861" y="271224"/>
                </a:cubicBezTo>
                <a:cubicBezTo>
                  <a:pt x="211395" y="276701"/>
                  <a:pt x="191214" y="269558"/>
                  <a:pt x="169426" y="250865"/>
                </a:cubicBezTo>
                <a:cubicBezTo>
                  <a:pt x="166926" y="248722"/>
                  <a:pt x="164425" y="246400"/>
                  <a:pt x="161865" y="244019"/>
                </a:cubicBezTo>
                <a:cubicBezTo>
                  <a:pt x="170974" y="233958"/>
                  <a:pt x="179368" y="223302"/>
                  <a:pt x="186988" y="212110"/>
                </a:cubicBezTo>
                <a:cubicBezTo>
                  <a:pt x="200620" y="210979"/>
                  <a:pt x="214193" y="208895"/>
                  <a:pt x="227588" y="205859"/>
                </a:cubicBezTo>
                <a:cubicBezTo>
                  <a:pt x="228183" y="208300"/>
                  <a:pt x="228719" y="210741"/>
                  <a:pt x="229195" y="213122"/>
                </a:cubicBezTo>
                <a:cubicBezTo>
                  <a:pt x="232112" y="225981"/>
                  <a:pt x="232589" y="239375"/>
                  <a:pt x="230684" y="252591"/>
                </a:cubicBezTo>
                <a:close/>
                <a:moveTo>
                  <a:pt x="241518" y="188595"/>
                </a:moveTo>
                <a:cubicBezTo>
                  <a:pt x="239851" y="189131"/>
                  <a:pt x="238185" y="189667"/>
                  <a:pt x="236458" y="190143"/>
                </a:cubicBezTo>
                <a:cubicBezTo>
                  <a:pt x="232291" y="177165"/>
                  <a:pt x="227171" y="164485"/>
                  <a:pt x="221278" y="152162"/>
                </a:cubicBezTo>
                <a:cubicBezTo>
                  <a:pt x="226993" y="140018"/>
                  <a:pt x="231815" y="127516"/>
                  <a:pt x="235863" y="114717"/>
                </a:cubicBezTo>
                <a:cubicBezTo>
                  <a:pt x="238958" y="115610"/>
                  <a:pt x="241935" y="116562"/>
                  <a:pt x="244793" y="117515"/>
                </a:cubicBezTo>
                <a:cubicBezTo>
                  <a:pt x="272534" y="127040"/>
                  <a:pt x="292001" y="141208"/>
                  <a:pt x="292001" y="152043"/>
                </a:cubicBezTo>
                <a:cubicBezTo>
                  <a:pt x="292001" y="163711"/>
                  <a:pt x="271224" y="178772"/>
                  <a:pt x="241518" y="188595"/>
                </a:cubicBezTo>
                <a:close/>
                <a:moveTo>
                  <a:pt x="152400" y="179665"/>
                </a:moveTo>
                <a:cubicBezTo>
                  <a:pt x="167448" y="179665"/>
                  <a:pt x="179665" y="167448"/>
                  <a:pt x="179665" y="152400"/>
                </a:cubicBezTo>
                <a:cubicBezTo>
                  <a:pt x="179665" y="137352"/>
                  <a:pt x="167448" y="125135"/>
                  <a:pt x="152400" y="125135"/>
                </a:cubicBezTo>
                <a:cubicBezTo>
                  <a:pt x="137352" y="125135"/>
                  <a:pt x="125135" y="137352"/>
                  <a:pt x="125135" y="152400"/>
                </a:cubicBezTo>
                <a:cubicBezTo>
                  <a:pt x="125135" y="167448"/>
                  <a:pt x="137352" y="179665"/>
                  <a:pt x="152400" y="179665"/>
                </a:cubicBezTo>
                <a:close/>
              </a:path>
            </a:pathLst>
          </a:custGeom>
          <a:solidFill>
            <a:srgbClr val="61DAFB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4" name="Text 22"/>
          <p:cNvSpPr/>
          <p:nvPr/>
        </p:nvSpPr>
        <p:spPr>
          <a:xfrm>
            <a:off x="1447800" y="6223000"/>
            <a:ext cx="13081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2E333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React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1447800" y="6527800"/>
            <a:ext cx="12954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2E3331">
                    <a:alpha val="6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UI Components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5672614" y="2082800"/>
            <a:ext cx="4914900" cy="5105400"/>
          </a:xfrm>
          <a:custGeom>
            <a:avLst/>
            <a:gdLst/>
            <a:ahLst/>
            <a:cxnLst/>
            <a:rect l="l" t="t" r="r" b="b"/>
            <a:pathLst>
              <a:path w="4914900" h="5105400">
                <a:moveTo>
                  <a:pt x="50800" y="0"/>
                </a:moveTo>
                <a:lnTo>
                  <a:pt x="4864100" y="0"/>
                </a:lnTo>
                <a:cubicBezTo>
                  <a:pt x="4892156" y="0"/>
                  <a:pt x="4914900" y="22744"/>
                  <a:pt x="4914900" y="50800"/>
                </a:cubicBezTo>
                <a:lnTo>
                  <a:pt x="4914900" y="4952989"/>
                </a:lnTo>
                <a:cubicBezTo>
                  <a:pt x="4914900" y="5037163"/>
                  <a:pt x="4846663" y="5105400"/>
                  <a:pt x="4762489" y="5105400"/>
                </a:cubicBezTo>
                <a:lnTo>
                  <a:pt x="152411" y="5105400"/>
                </a:lnTo>
                <a:cubicBezTo>
                  <a:pt x="68237" y="5105400"/>
                  <a:pt x="0" y="5037163"/>
                  <a:pt x="0" y="4952989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190500" dist="1270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en-IN" dirty="0"/>
          </a:p>
        </p:txBody>
      </p:sp>
      <p:sp>
        <p:nvSpPr>
          <p:cNvPr id="27" name="Shape 25"/>
          <p:cNvSpPr/>
          <p:nvPr/>
        </p:nvSpPr>
        <p:spPr>
          <a:xfrm>
            <a:off x="5672614" y="2082800"/>
            <a:ext cx="4914900" cy="50800"/>
          </a:xfrm>
          <a:custGeom>
            <a:avLst/>
            <a:gdLst/>
            <a:ahLst/>
            <a:cxnLst/>
            <a:rect l="l" t="t" r="r" b="b"/>
            <a:pathLst>
              <a:path w="4914900" h="50800">
                <a:moveTo>
                  <a:pt x="50800" y="0"/>
                </a:moveTo>
                <a:lnTo>
                  <a:pt x="4864100" y="0"/>
                </a:lnTo>
                <a:cubicBezTo>
                  <a:pt x="4892137" y="0"/>
                  <a:pt x="4914900" y="22763"/>
                  <a:pt x="4914900" y="50800"/>
                </a:cubicBezTo>
                <a:lnTo>
                  <a:pt x="4914900" y="50800"/>
                </a:lnTo>
                <a:lnTo>
                  <a:pt x="0" y="50800"/>
                </a:ln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8BBDB8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8" name="Shape 26"/>
          <p:cNvSpPr/>
          <p:nvPr/>
        </p:nvSpPr>
        <p:spPr>
          <a:xfrm>
            <a:off x="5926614" y="23622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101602" y="0"/>
                </a:moveTo>
                <a:lnTo>
                  <a:pt x="507998" y="0"/>
                </a:lnTo>
                <a:cubicBezTo>
                  <a:pt x="564111" y="0"/>
                  <a:pt x="609600" y="45489"/>
                  <a:pt x="609600" y="101602"/>
                </a:cubicBezTo>
                <a:lnTo>
                  <a:pt x="609600" y="507998"/>
                </a:lnTo>
                <a:cubicBezTo>
                  <a:pt x="609600" y="564111"/>
                  <a:pt x="564111" y="609600"/>
                  <a:pt x="507998" y="609600"/>
                </a:cubicBezTo>
                <a:lnTo>
                  <a:pt x="101602" y="609600"/>
                </a:lnTo>
                <a:cubicBezTo>
                  <a:pt x="45489" y="609600"/>
                  <a:pt x="0" y="564111"/>
                  <a:pt x="0" y="5079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8BBDB8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9" name="Shape 27"/>
          <p:cNvSpPr/>
          <p:nvPr/>
        </p:nvSpPr>
        <p:spPr>
          <a:xfrm>
            <a:off x="6120289" y="2540000"/>
            <a:ext cx="222250" cy="254000"/>
          </a:xfrm>
          <a:custGeom>
            <a:avLst/>
            <a:gdLst/>
            <a:ahLst/>
            <a:cxnLst/>
            <a:rect l="l" t="t" r="r" b="b"/>
            <a:pathLst>
              <a:path w="222250" h="254000">
                <a:moveTo>
                  <a:pt x="31750" y="15875"/>
                </a:moveTo>
                <a:cubicBezTo>
                  <a:pt x="14238" y="15875"/>
                  <a:pt x="0" y="30113"/>
                  <a:pt x="0" y="47625"/>
                </a:cubicBezTo>
                <a:lnTo>
                  <a:pt x="0" y="79375"/>
                </a:lnTo>
                <a:cubicBezTo>
                  <a:pt x="0" y="96887"/>
                  <a:pt x="14238" y="111125"/>
                  <a:pt x="31750" y="111125"/>
                </a:cubicBezTo>
                <a:lnTo>
                  <a:pt x="190500" y="111125"/>
                </a:lnTo>
                <a:cubicBezTo>
                  <a:pt x="208012" y="111125"/>
                  <a:pt x="222250" y="96887"/>
                  <a:pt x="222250" y="79375"/>
                </a:cubicBezTo>
                <a:lnTo>
                  <a:pt x="222250" y="47625"/>
                </a:lnTo>
                <a:cubicBezTo>
                  <a:pt x="222250" y="30113"/>
                  <a:pt x="208012" y="15875"/>
                  <a:pt x="190500" y="15875"/>
                </a:cubicBezTo>
                <a:lnTo>
                  <a:pt x="31750" y="15875"/>
                </a:lnTo>
                <a:close/>
                <a:moveTo>
                  <a:pt x="138906" y="51594"/>
                </a:moveTo>
                <a:cubicBezTo>
                  <a:pt x="145477" y="51594"/>
                  <a:pt x="150813" y="56929"/>
                  <a:pt x="150813" y="63500"/>
                </a:cubicBezTo>
                <a:cubicBezTo>
                  <a:pt x="150813" y="70071"/>
                  <a:pt x="145477" y="75406"/>
                  <a:pt x="138906" y="75406"/>
                </a:cubicBezTo>
                <a:cubicBezTo>
                  <a:pt x="132335" y="75406"/>
                  <a:pt x="127000" y="70071"/>
                  <a:pt x="127000" y="63500"/>
                </a:cubicBezTo>
                <a:cubicBezTo>
                  <a:pt x="127000" y="56929"/>
                  <a:pt x="132335" y="51594"/>
                  <a:pt x="138906" y="51594"/>
                </a:cubicBezTo>
                <a:close/>
                <a:moveTo>
                  <a:pt x="166688" y="63500"/>
                </a:moveTo>
                <a:cubicBezTo>
                  <a:pt x="166688" y="56929"/>
                  <a:pt x="172023" y="51594"/>
                  <a:pt x="178594" y="51594"/>
                </a:cubicBezTo>
                <a:cubicBezTo>
                  <a:pt x="185165" y="51594"/>
                  <a:pt x="190500" y="56929"/>
                  <a:pt x="190500" y="63500"/>
                </a:cubicBezTo>
                <a:cubicBezTo>
                  <a:pt x="190500" y="70071"/>
                  <a:pt x="185165" y="75406"/>
                  <a:pt x="178594" y="75406"/>
                </a:cubicBezTo>
                <a:cubicBezTo>
                  <a:pt x="172023" y="75406"/>
                  <a:pt x="166688" y="70071"/>
                  <a:pt x="166688" y="63500"/>
                </a:cubicBezTo>
                <a:close/>
                <a:moveTo>
                  <a:pt x="31750" y="142875"/>
                </a:moveTo>
                <a:cubicBezTo>
                  <a:pt x="14238" y="142875"/>
                  <a:pt x="0" y="157113"/>
                  <a:pt x="0" y="174625"/>
                </a:cubicBezTo>
                <a:lnTo>
                  <a:pt x="0" y="206375"/>
                </a:lnTo>
                <a:cubicBezTo>
                  <a:pt x="0" y="223887"/>
                  <a:pt x="14238" y="238125"/>
                  <a:pt x="31750" y="238125"/>
                </a:cubicBezTo>
                <a:lnTo>
                  <a:pt x="190500" y="238125"/>
                </a:lnTo>
                <a:cubicBezTo>
                  <a:pt x="208012" y="238125"/>
                  <a:pt x="222250" y="223887"/>
                  <a:pt x="222250" y="206375"/>
                </a:cubicBezTo>
                <a:lnTo>
                  <a:pt x="222250" y="174625"/>
                </a:lnTo>
                <a:cubicBezTo>
                  <a:pt x="222250" y="157113"/>
                  <a:pt x="208012" y="142875"/>
                  <a:pt x="190500" y="142875"/>
                </a:cubicBezTo>
                <a:lnTo>
                  <a:pt x="31750" y="142875"/>
                </a:lnTo>
                <a:close/>
                <a:moveTo>
                  <a:pt x="138906" y="178594"/>
                </a:moveTo>
                <a:cubicBezTo>
                  <a:pt x="145477" y="178594"/>
                  <a:pt x="150813" y="183929"/>
                  <a:pt x="150813" y="190500"/>
                </a:cubicBezTo>
                <a:cubicBezTo>
                  <a:pt x="150813" y="197071"/>
                  <a:pt x="145477" y="202406"/>
                  <a:pt x="138906" y="202406"/>
                </a:cubicBezTo>
                <a:cubicBezTo>
                  <a:pt x="132335" y="202406"/>
                  <a:pt x="127000" y="197071"/>
                  <a:pt x="127000" y="190500"/>
                </a:cubicBezTo>
                <a:cubicBezTo>
                  <a:pt x="127000" y="183929"/>
                  <a:pt x="132335" y="178594"/>
                  <a:pt x="138906" y="178594"/>
                </a:cubicBezTo>
                <a:close/>
                <a:moveTo>
                  <a:pt x="166688" y="190500"/>
                </a:moveTo>
                <a:cubicBezTo>
                  <a:pt x="166688" y="183929"/>
                  <a:pt x="172023" y="178594"/>
                  <a:pt x="178594" y="178594"/>
                </a:cubicBezTo>
                <a:cubicBezTo>
                  <a:pt x="185165" y="178594"/>
                  <a:pt x="190500" y="183929"/>
                  <a:pt x="190500" y="190500"/>
                </a:cubicBezTo>
                <a:cubicBezTo>
                  <a:pt x="190500" y="197071"/>
                  <a:pt x="185165" y="202406"/>
                  <a:pt x="178594" y="202406"/>
                </a:cubicBezTo>
                <a:cubicBezTo>
                  <a:pt x="172023" y="202406"/>
                  <a:pt x="166688" y="197071"/>
                  <a:pt x="166688" y="190500"/>
                </a:cubicBezTo>
                <a:close/>
              </a:path>
            </a:pathLst>
          </a:custGeom>
          <a:solidFill>
            <a:srgbClr val="F9F8F6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0" name="Text 28"/>
          <p:cNvSpPr/>
          <p:nvPr/>
        </p:nvSpPr>
        <p:spPr>
          <a:xfrm>
            <a:off x="6688614" y="2489200"/>
            <a:ext cx="11049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2E3331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Backend</a:t>
            </a:r>
            <a:endParaRPr lang="en-US" sz="1600" dirty="0"/>
          </a:p>
        </p:txBody>
      </p:sp>
      <p:sp>
        <p:nvSpPr>
          <p:cNvPr id="31" name="Shape 29"/>
          <p:cNvSpPr/>
          <p:nvPr/>
        </p:nvSpPr>
        <p:spPr>
          <a:xfrm>
            <a:off x="5926614" y="3175000"/>
            <a:ext cx="4406900" cy="863600"/>
          </a:xfrm>
          <a:custGeom>
            <a:avLst/>
            <a:gdLst/>
            <a:ahLst/>
            <a:cxnLst/>
            <a:rect l="l" t="t" r="r" b="b"/>
            <a:pathLst>
              <a:path w="4406900" h="863600">
                <a:moveTo>
                  <a:pt x="101603" y="0"/>
                </a:moveTo>
                <a:lnTo>
                  <a:pt x="4305297" y="0"/>
                </a:lnTo>
                <a:cubicBezTo>
                  <a:pt x="4361411" y="0"/>
                  <a:pt x="4406900" y="45489"/>
                  <a:pt x="4406900" y="101603"/>
                </a:cubicBezTo>
                <a:lnTo>
                  <a:pt x="4406900" y="761997"/>
                </a:lnTo>
                <a:cubicBezTo>
                  <a:pt x="4406900" y="818111"/>
                  <a:pt x="4361411" y="863600"/>
                  <a:pt x="4305297" y="863600"/>
                </a:cubicBezTo>
                <a:lnTo>
                  <a:pt x="101603" y="863600"/>
                </a:lnTo>
                <a:cubicBezTo>
                  <a:pt x="45527" y="863600"/>
                  <a:pt x="0" y="818073"/>
                  <a:pt x="0" y="761997"/>
                </a:cubicBezTo>
                <a:lnTo>
                  <a:pt x="0" y="101603"/>
                </a:lnTo>
                <a:cubicBezTo>
                  <a:pt x="0" y="45527"/>
                  <a:pt x="45527" y="0"/>
                  <a:pt x="101603" y="0"/>
                </a:cubicBezTo>
                <a:close/>
              </a:path>
            </a:pathLst>
          </a:custGeom>
          <a:solidFill>
            <a:srgbClr val="F9F8F6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2" name="Shape 30"/>
          <p:cNvSpPr/>
          <p:nvPr/>
        </p:nvSpPr>
        <p:spPr>
          <a:xfrm>
            <a:off x="6136164" y="3454400"/>
            <a:ext cx="266700" cy="304800"/>
          </a:xfrm>
          <a:custGeom>
            <a:avLst/>
            <a:gdLst/>
            <a:ahLst/>
            <a:cxnLst/>
            <a:rect l="l" t="t" r="r" b="b"/>
            <a:pathLst>
              <a:path w="266700" h="304800">
                <a:moveTo>
                  <a:pt x="133648" y="302419"/>
                </a:moveTo>
                <a:cubicBezTo>
                  <a:pt x="129659" y="302419"/>
                  <a:pt x="125611" y="301347"/>
                  <a:pt x="122099" y="299323"/>
                </a:cubicBezTo>
                <a:lnTo>
                  <a:pt x="85368" y="277594"/>
                </a:lnTo>
                <a:cubicBezTo>
                  <a:pt x="79891" y="274499"/>
                  <a:pt x="82570" y="273427"/>
                  <a:pt x="84356" y="272832"/>
                </a:cubicBezTo>
                <a:cubicBezTo>
                  <a:pt x="91678" y="270272"/>
                  <a:pt x="93166" y="269736"/>
                  <a:pt x="100965" y="265271"/>
                </a:cubicBezTo>
                <a:cubicBezTo>
                  <a:pt x="101798" y="264795"/>
                  <a:pt x="102870" y="264974"/>
                  <a:pt x="103703" y="265509"/>
                </a:cubicBezTo>
                <a:lnTo>
                  <a:pt x="131921" y="282238"/>
                </a:lnTo>
                <a:cubicBezTo>
                  <a:pt x="132933" y="282833"/>
                  <a:pt x="134362" y="282833"/>
                  <a:pt x="135315" y="282238"/>
                </a:cubicBezTo>
                <a:lnTo>
                  <a:pt x="245269" y="218777"/>
                </a:lnTo>
                <a:cubicBezTo>
                  <a:pt x="246281" y="218182"/>
                  <a:pt x="246936" y="216991"/>
                  <a:pt x="246936" y="215801"/>
                </a:cubicBezTo>
                <a:lnTo>
                  <a:pt x="246936" y="88880"/>
                </a:lnTo>
                <a:cubicBezTo>
                  <a:pt x="246936" y="87630"/>
                  <a:pt x="246281" y="86499"/>
                  <a:pt x="245209" y="85844"/>
                </a:cubicBezTo>
                <a:lnTo>
                  <a:pt x="135315" y="22443"/>
                </a:lnTo>
                <a:cubicBezTo>
                  <a:pt x="134303" y="21848"/>
                  <a:pt x="132933" y="21848"/>
                  <a:pt x="131921" y="22443"/>
                </a:cubicBezTo>
                <a:lnTo>
                  <a:pt x="22086" y="85904"/>
                </a:lnTo>
                <a:cubicBezTo>
                  <a:pt x="21015" y="86499"/>
                  <a:pt x="20360" y="87690"/>
                  <a:pt x="20360" y="88940"/>
                </a:cubicBezTo>
                <a:lnTo>
                  <a:pt x="20360" y="215801"/>
                </a:lnTo>
                <a:cubicBezTo>
                  <a:pt x="20360" y="216991"/>
                  <a:pt x="21015" y="218182"/>
                  <a:pt x="22086" y="218718"/>
                </a:cubicBezTo>
                <a:lnTo>
                  <a:pt x="52209" y="236101"/>
                </a:lnTo>
                <a:cubicBezTo>
                  <a:pt x="68580" y="244257"/>
                  <a:pt x="78581" y="234672"/>
                  <a:pt x="78581" y="224969"/>
                </a:cubicBezTo>
                <a:lnTo>
                  <a:pt x="78581" y="99715"/>
                </a:lnTo>
                <a:cubicBezTo>
                  <a:pt x="78581" y="97929"/>
                  <a:pt x="80010" y="96560"/>
                  <a:pt x="81796" y="96560"/>
                </a:cubicBezTo>
                <a:lnTo>
                  <a:pt x="95726" y="96560"/>
                </a:lnTo>
                <a:cubicBezTo>
                  <a:pt x="97453" y="96560"/>
                  <a:pt x="98941" y="97929"/>
                  <a:pt x="98941" y="99715"/>
                </a:cubicBezTo>
                <a:lnTo>
                  <a:pt x="98941" y="225028"/>
                </a:lnTo>
                <a:cubicBezTo>
                  <a:pt x="98941" y="246817"/>
                  <a:pt x="87035" y="259318"/>
                  <a:pt x="66377" y="259318"/>
                </a:cubicBezTo>
                <a:cubicBezTo>
                  <a:pt x="60008" y="259318"/>
                  <a:pt x="55007" y="259318"/>
                  <a:pt x="41077" y="252413"/>
                </a:cubicBezTo>
                <a:lnTo>
                  <a:pt x="12263" y="235803"/>
                </a:lnTo>
                <a:cubicBezTo>
                  <a:pt x="5120" y="231696"/>
                  <a:pt x="714" y="224016"/>
                  <a:pt x="714" y="215741"/>
                </a:cubicBezTo>
                <a:lnTo>
                  <a:pt x="714" y="88880"/>
                </a:lnTo>
                <a:cubicBezTo>
                  <a:pt x="714" y="80665"/>
                  <a:pt x="5120" y="72926"/>
                  <a:pt x="12263" y="68818"/>
                </a:cubicBezTo>
                <a:lnTo>
                  <a:pt x="122099" y="5358"/>
                </a:lnTo>
                <a:cubicBezTo>
                  <a:pt x="129064" y="1429"/>
                  <a:pt x="138291" y="1429"/>
                  <a:pt x="145197" y="5358"/>
                </a:cubicBezTo>
                <a:lnTo>
                  <a:pt x="255151" y="68878"/>
                </a:lnTo>
                <a:cubicBezTo>
                  <a:pt x="262295" y="72985"/>
                  <a:pt x="266700" y="80665"/>
                  <a:pt x="266700" y="88940"/>
                </a:cubicBezTo>
                <a:lnTo>
                  <a:pt x="266700" y="215801"/>
                </a:lnTo>
                <a:cubicBezTo>
                  <a:pt x="266700" y="224016"/>
                  <a:pt x="262295" y="231696"/>
                  <a:pt x="255151" y="235863"/>
                </a:cubicBezTo>
                <a:lnTo>
                  <a:pt x="145197" y="299323"/>
                </a:lnTo>
                <a:cubicBezTo>
                  <a:pt x="141684" y="301347"/>
                  <a:pt x="137696" y="302419"/>
                  <a:pt x="133648" y="302419"/>
                </a:cubicBezTo>
                <a:close/>
                <a:moveTo>
                  <a:pt x="222409" y="177344"/>
                </a:moveTo>
                <a:cubicBezTo>
                  <a:pt x="222409" y="153591"/>
                  <a:pt x="206335" y="147280"/>
                  <a:pt x="172581" y="142815"/>
                </a:cubicBezTo>
                <a:cubicBezTo>
                  <a:pt x="138410" y="138291"/>
                  <a:pt x="134957" y="135969"/>
                  <a:pt x="134957" y="127992"/>
                </a:cubicBezTo>
                <a:cubicBezTo>
                  <a:pt x="134957" y="121384"/>
                  <a:pt x="137874" y="112574"/>
                  <a:pt x="163175" y="112574"/>
                </a:cubicBezTo>
                <a:cubicBezTo>
                  <a:pt x="185738" y="112574"/>
                  <a:pt x="194072" y="117455"/>
                  <a:pt x="197525" y="132695"/>
                </a:cubicBezTo>
                <a:cubicBezTo>
                  <a:pt x="197822" y="134124"/>
                  <a:pt x="199132" y="135195"/>
                  <a:pt x="200620" y="135195"/>
                </a:cubicBezTo>
                <a:lnTo>
                  <a:pt x="214908" y="135195"/>
                </a:lnTo>
                <a:cubicBezTo>
                  <a:pt x="215801" y="135195"/>
                  <a:pt x="216634" y="134838"/>
                  <a:pt x="217230" y="134183"/>
                </a:cubicBezTo>
                <a:cubicBezTo>
                  <a:pt x="217825" y="133529"/>
                  <a:pt x="218123" y="132636"/>
                  <a:pt x="218063" y="131743"/>
                </a:cubicBezTo>
                <a:cubicBezTo>
                  <a:pt x="215860" y="105489"/>
                  <a:pt x="198418" y="93285"/>
                  <a:pt x="163175" y="93285"/>
                </a:cubicBezTo>
                <a:cubicBezTo>
                  <a:pt x="131802" y="93285"/>
                  <a:pt x="113109" y="106501"/>
                  <a:pt x="113109" y="128707"/>
                </a:cubicBezTo>
                <a:cubicBezTo>
                  <a:pt x="113109" y="152757"/>
                  <a:pt x="131743" y="159425"/>
                  <a:pt x="161806" y="162401"/>
                </a:cubicBezTo>
                <a:cubicBezTo>
                  <a:pt x="197822" y="165914"/>
                  <a:pt x="200620" y="171212"/>
                  <a:pt x="200620" y="178296"/>
                </a:cubicBezTo>
                <a:cubicBezTo>
                  <a:pt x="200620" y="190560"/>
                  <a:pt x="190738" y="195798"/>
                  <a:pt x="167580" y="195798"/>
                </a:cubicBezTo>
                <a:cubicBezTo>
                  <a:pt x="138470" y="195798"/>
                  <a:pt x="132100" y="188476"/>
                  <a:pt x="129957" y="174010"/>
                </a:cubicBezTo>
                <a:cubicBezTo>
                  <a:pt x="129719" y="172462"/>
                  <a:pt x="128409" y="171331"/>
                  <a:pt x="126802" y="171331"/>
                </a:cubicBezTo>
                <a:lnTo>
                  <a:pt x="112574" y="171331"/>
                </a:lnTo>
                <a:cubicBezTo>
                  <a:pt x="110788" y="171331"/>
                  <a:pt x="109418" y="172760"/>
                  <a:pt x="109418" y="174486"/>
                </a:cubicBezTo>
                <a:cubicBezTo>
                  <a:pt x="109418" y="193000"/>
                  <a:pt x="119479" y="215086"/>
                  <a:pt x="167640" y="215086"/>
                </a:cubicBezTo>
                <a:cubicBezTo>
                  <a:pt x="202406" y="215027"/>
                  <a:pt x="222409" y="201275"/>
                  <a:pt x="222409" y="177344"/>
                </a:cubicBezTo>
                <a:close/>
              </a:path>
            </a:pathLst>
          </a:custGeom>
          <a:solidFill>
            <a:srgbClr val="339933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3" name="Text 31"/>
          <p:cNvSpPr/>
          <p:nvPr/>
        </p:nvSpPr>
        <p:spPr>
          <a:xfrm>
            <a:off x="6612414" y="3327400"/>
            <a:ext cx="17653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2E3331"/>
                </a:solidFill>
                <a:latin typeface="Quattrocento Sans" pitchFamily="34" charset="0"/>
              </a:rPr>
              <a:t>Java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6612414" y="3632200"/>
            <a:ext cx="17526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2E3331">
                    <a:alpha val="6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Runtime Environment</a:t>
            </a:r>
            <a:endParaRPr lang="en-US" sz="1600" dirty="0"/>
          </a:p>
        </p:txBody>
      </p:sp>
      <p:sp>
        <p:nvSpPr>
          <p:cNvPr id="35" name="Shape 33"/>
          <p:cNvSpPr/>
          <p:nvPr/>
        </p:nvSpPr>
        <p:spPr>
          <a:xfrm>
            <a:off x="5926614" y="4140200"/>
            <a:ext cx="4406900" cy="863600"/>
          </a:xfrm>
          <a:custGeom>
            <a:avLst/>
            <a:gdLst/>
            <a:ahLst/>
            <a:cxnLst/>
            <a:rect l="l" t="t" r="r" b="b"/>
            <a:pathLst>
              <a:path w="4406900" h="863600">
                <a:moveTo>
                  <a:pt x="101603" y="0"/>
                </a:moveTo>
                <a:lnTo>
                  <a:pt x="4305297" y="0"/>
                </a:lnTo>
                <a:cubicBezTo>
                  <a:pt x="4361411" y="0"/>
                  <a:pt x="4406900" y="45489"/>
                  <a:pt x="4406900" y="101603"/>
                </a:cubicBezTo>
                <a:lnTo>
                  <a:pt x="4406900" y="761997"/>
                </a:lnTo>
                <a:cubicBezTo>
                  <a:pt x="4406900" y="818111"/>
                  <a:pt x="4361411" y="863600"/>
                  <a:pt x="4305297" y="863600"/>
                </a:cubicBezTo>
                <a:lnTo>
                  <a:pt x="101603" y="863600"/>
                </a:lnTo>
                <a:cubicBezTo>
                  <a:pt x="45527" y="863600"/>
                  <a:pt x="0" y="818073"/>
                  <a:pt x="0" y="761997"/>
                </a:cubicBezTo>
                <a:lnTo>
                  <a:pt x="0" y="101603"/>
                </a:lnTo>
                <a:cubicBezTo>
                  <a:pt x="0" y="45527"/>
                  <a:pt x="45527" y="0"/>
                  <a:pt x="101603" y="0"/>
                </a:cubicBezTo>
                <a:close/>
              </a:path>
            </a:pathLst>
          </a:custGeom>
          <a:solidFill>
            <a:srgbClr val="F9F8F6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6" name="Shape 34"/>
          <p:cNvSpPr/>
          <p:nvPr/>
        </p:nvSpPr>
        <p:spPr>
          <a:xfrm>
            <a:off x="6098064" y="4419600"/>
            <a:ext cx="342900" cy="304800"/>
          </a:xfrm>
          <a:custGeom>
            <a:avLst/>
            <a:gdLst/>
            <a:ahLst/>
            <a:cxnLst/>
            <a:rect l="l" t="t" r="r" b="b"/>
            <a:pathLst>
              <a:path w="342900" h="304800">
                <a:moveTo>
                  <a:pt x="214789" y="714"/>
                </a:moveTo>
                <a:cubicBezTo>
                  <a:pt x="204668" y="-2203"/>
                  <a:pt x="194131" y="3691"/>
                  <a:pt x="191214" y="13811"/>
                </a:cubicBezTo>
                <a:lnTo>
                  <a:pt x="115014" y="280511"/>
                </a:lnTo>
                <a:cubicBezTo>
                  <a:pt x="112097" y="290632"/>
                  <a:pt x="117991" y="301169"/>
                  <a:pt x="128111" y="304086"/>
                </a:cubicBezTo>
                <a:cubicBezTo>
                  <a:pt x="138232" y="307003"/>
                  <a:pt x="148769" y="301109"/>
                  <a:pt x="151686" y="290989"/>
                </a:cubicBezTo>
                <a:lnTo>
                  <a:pt x="227886" y="24289"/>
                </a:lnTo>
                <a:cubicBezTo>
                  <a:pt x="230803" y="14168"/>
                  <a:pt x="224909" y="3631"/>
                  <a:pt x="214789" y="714"/>
                </a:cubicBezTo>
                <a:close/>
                <a:moveTo>
                  <a:pt x="253246" y="81736"/>
                </a:moveTo>
                <a:cubicBezTo>
                  <a:pt x="245805" y="89178"/>
                  <a:pt x="245805" y="101263"/>
                  <a:pt x="253246" y="108704"/>
                </a:cubicBezTo>
                <a:lnTo>
                  <a:pt x="296942" y="152400"/>
                </a:lnTo>
                <a:lnTo>
                  <a:pt x="253246" y="196096"/>
                </a:lnTo>
                <a:cubicBezTo>
                  <a:pt x="245805" y="203537"/>
                  <a:pt x="245805" y="215622"/>
                  <a:pt x="253246" y="223064"/>
                </a:cubicBezTo>
                <a:cubicBezTo>
                  <a:pt x="260687" y="230505"/>
                  <a:pt x="272772" y="230505"/>
                  <a:pt x="280214" y="223064"/>
                </a:cubicBezTo>
                <a:lnTo>
                  <a:pt x="337364" y="165914"/>
                </a:lnTo>
                <a:cubicBezTo>
                  <a:pt x="344805" y="158472"/>
                  <a:pt x="344805" y="146387"/>
                  <a:pt x="337364" y="138946"/>
                </a:cubicBezTo>
                <a:lnTo>
                  <a:pt x="280214" y="81796"/>
                </a:lnTo>
                <a:cubicBezTo>
                  <a:pt x="272772" y="74355"/>
                  <a:pt x="260687" y="74355"/>
                  <a:pt x="253246" y="81796"/>
                </a:cubicBezTo>
                <a:close/>
                <a:moveTo>
                  <a:pt x="89714" y="81736"/>
                </a:moveTo>
                <a:cubicBezTo>
                  <a:pt x="82272" y="74295"/>
                  <a:pt x="70187" y="74295"/>
                  <a:pt x="62746" y="81736"/>
                </a:cubicBezTo>
                <a:lnTo>
                  <a:pt x="5596" y="138886"/>
                </a:lnTo>
                <a:cubicBezTo>
                  <a:pt x="-1845" y="146328"/>
                  <a:pt x="-1845" y="158413"/>
                  <a:pt x="5596" y="165854"/>
                </a:cubicBezTo>
                <a:lnTo>
                  <a:pt x="62746" y="223004"/>
                </a:lnTo>
                <a:cubicBezTo>
                  <a:pt x="70187" y="230445"/>
                  <a:pt x="82272" y="230445"/>
                  <a:pt x="89714" y="223004"/>
                </a:cubicBezTo>
                <a:cubicBezTo>
                  <a:pt x="97155" y="215563"/>
                  <a:pt x="97155" y="203478"/>
                  <a:pt x="89714" y="196036"/>
                </a:cubicBezTo>
                <a:lnTo>
                  <a:pt x="46018" y="152400"/>
                </a:lnTo>
                <a:lnTo>
                  <a:pt x="89654" y="108704"/>
                </a:lnTo>
                <a:cubicBezTo>
                  <a:pt x="97095" y="101263"/>
                  <a:pt x="97095" y="89178"/>
                  <a:pt x="89654" y="81736"/>
                </a:cubicBezTo>
                <a:close/>
              </a:path>
            </a:pathLst>
          </a:custGeom>
          <a:solidFill>
            <a:srgbClr val="000000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7" name="Text 35"/>
          <p:cNvSpPr/>
          <p:nvPr/>
        </p:nvSpPr>
        <p:spPr>
          <a:xfrm>
            <a:off x="6612414" y="4292600"/>
            <a:ext cx="14097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2E3331"/>
                </a:solidFill>
                <a:latin typeface="Quattrocento Sans" pitchFamily="34" charset="0"/>
              </a:rPr>
              <a:t>Spring Boot</a:t>
            </a:r>
            <a:endParaRPr lang="en-US" sz="1600" dirty="0"/>
          </a:p>
        </p:txBody>
      </p:sp>
      <p:sp>
        <p:nvSpPr>
          <p:cNvPr id="38" name="Text 36"/>
          <p:cNvSpPr/>
          <p:nvPr/>
        </p:nvSpPr>
        <p:spPr>
          <a:xfrm>
            <a:off x="6612414" y="4597400"/>
            <a:ext cx="13970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2E3331">
                    <a:alpha val="6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Web Framework</a:t>
            </a:r>
            <a:endParaRPr lang="en-US" sz="1600" dirty="0"/>
          </a:p>
        </p:txBody>
      </p:sp>
      <p:sp>
        <p:nvSpPr>
          <p:cNvPr id="39" name="Shape 37"/>
          <p:cNvSpPr/>
          <p:nvPr/>
        </p:nvSpPr>
        <p:spPr>
          <a:xfrm>
            <a:off x="5920264" y="5143500"/>
            <a:ext cx="4406900" cy="863600"/>
          </a:xfrm>
          <a:custGeom>
            <a:avLst/>
            <a:gdLst/>
            <a:ahLst/>
            <a:cxnLst/>
            <a:rect l="l" t="t" r="r" b="b"/>
            <a:pathLst>
              <a:path w="4406900" h="863600">
                <a:moveTo>
                  <a:pt x="101603" y="0"/>
                </a:moveTo>
                <a:lnTo>
                  <a:pt x="4305297" y="0"/>
                </a:lnTo>
                <a:cubicBezTo>
                  <a:pt x="4361411" y="0"/>
                  <a:pt x="4406900" y="45489"/>
                  <a:pt x="4406900" y="101603"/>
                </a:cubicBezTo>
                <a:lnTo>
                  <a:pt x="4406900" y="761997"/>
                </a:lnTo>
                <a:cubicBezTo>
                  <a:pt x="4406900" y="818111"/>
                  <a:pt x="4361411" y="863600"/>
                  <a:pt x="4305297" y="863600"/>
                </a:cubicBezTo>
                <a:lnTo>
                  <a:pt x="101603" y="863600"/>
                </a:lnTo>
                <a:cubicBezTo>
                  <a:pt x="45527" y="863600"/>
                  <a:pt x="0" y="818073"/>
                  <a:pt x="0" y="761997"/>
                </a:cubicBezTo>
                <a:lnTo>
                  <a:pt x="0" y="101603"/>
                </a:lnTo>
                <a:cubicBezTo>
                  <a:pt x="0" y="45527"/>
                  <a:pt x="45527" y="0"/>
                  <a:pt x="101603" y="0"/>
                </a:cubicBezTo>
                <a:close/>
              </a:path>
            </a:pathLst>
          </a:custGeom>
          <a:solidFill>
            <a:srgbClr val="F9F8F6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40" name="Shape 38"/>
          <p:cNvSpPr/>
          <p:nvPr/>
        </p:nvSpPr>
        <p:spPr>
          <a:xfrm>
            <a:off x="6117114" y="53848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cubicBezTo>
                  <a:pt x="155138" y="0"/>
                  <a:pt x="157877" y="595"/>
                  <a:pt x="160377" y="1726"/>
                </a:cubicBezTo>
                <a:lnTo>
                  <a:pt x="272534" y="49292"/>
                </a:lnTo>
                <a:cubicBezTo>
                  <a:pt x="285631" y="54828"/>
                  <a:pt x="295394" y="67747"/>
                  <a:pt x="295335" y="83344"/>
                </a:cubicBezTo>
                <a:cubicBezTo>
                  <a:pt x="295037" y="142399"/>
                  <a:pt x="270748" y="250448"/>
                  <a:pt x="168176" y="299561"/>
                </a:cubicBezTo>
                <a:cubicBezTo>
                  <a:pt x="158234" y="304324"/>
                  <a:pt x="146685" y="304324"/>
                  <a:pt x="136743" y="299561"/>
                </a:cubicBezTo>
                <a:cubicBezTo>
                  <a:pt x="34111" y="250448"/>
                  <a:pt x="9882" y="142399"/>
                  <a:pt x="9585" y="83344"/>
                </a:cubicBezTo>
                <a:cubicBezTo>
                  <a:pt x="9525" y="67747"/>
                  <a:pt x="19288" y="54828"/>
                  <a:pt x="32385" y="49292"/>
                </a:cubicBezTo>
                <a:lnTo>
                  <a:pt x="144482" y="1726"/>
                </a:lnTo>
                <a:cubicBezTo>
                  <a:pt x="146983" y="595"/>
                  <a:pt x="149662" y="0"/>
                  <a:pt x="152400" y="0"/>
                </a:cubicBezTo>
                <a:close/>
                <a:moveTo>
                  <a:pt x="152400" y="39767"/>
                </a:moveTo>
                <a:lnTo>
                  <a:pt x="152400" y="264855"/>
                </a:lnTo>
                <a:cubicBezTo>
                  <a:pt x="234553" y="225088"/>
                  <a:pt x="256639" y="136981"/>
                  <a:pt x="257175" y="84237"/>
                </a:cubicBezTo>
                <a:lnTo>
                  <a:pt x="152400" y="39826"/>
                </a:lnTo>
                <a:lnTo>
                  <a:pt x="152400" y="39826"/>
                </a:lnTo>
                <a:close/>
              </a:path>
            </a:pathLst>
          </a:custGeom>
          <a:solidFill>
            <a:srgbClr val="4479A1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41" name="Text 39"/>
          <p:cNvSpPr/>
          <p:nvPr/>
        </p:nvSpPr>
        <p:spPr>
          <a:xfrm>
            <a:off x="6612414" y="5257800"/>
            <a:ext cx="17907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2E3331"/>
                </a:solidFill>
                <a:latin typeface="Quattrocento Sans" pitchFamily="34" charset="0"/>
              </a:rPr>
              <a:t>Spring security</a:t>
            </a:r>
            <a:endParaRPr lang="en-US" sz="1600" dirty="0"/>
          </a:p>
        </p:txBody>
      </p:sp>
      <p:sp>
        <p:nvSpPr>
          <p:cNvPr id="42" name="Text 40"/>
          <p:cNvSpPr/>
          <p:nvPr/>
        </p:nvSpPr>
        <p:spPr>
          <a:xfrm>
            <a:off x="6612414" y="5562600"/>
            <a:ext cx="17780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2E3331">
                    <a:alpha val="6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Secure Authentication</a:t>
            </a:r>
            <a:endParaRPr lang="en-US" sz="1600" dirty="0"/>
          </a:p>
        </p:txBody>
      </p:sp>
      <p:sp>
        <p:nvSpPr>
          <p:cNvPr id="43" name="Shape 41"/>
          <p:cNvSpPr/>
          <p:nvPr/>
        </p:nvSpPr>
        <p:spPr>
          <a:xfrm>
            <a:off x="5926614" y="6070600"/>
            <a:ext cx="4406900" cy="863600"/>
          </a:xfrm>
          <a:custGeom>
            <a:avLst/>
            <a:gdLst/>
            <a:ahLst/>
            <a:cxnLst/>
            <a:rect l="l" t="t" r="r" b="b"/>
            <a:pathLst>
              <a:path w="4406900" h="863600">
                <a:moveTo>
                  <a:pt x="101603" y="0"/>
                </a:moveTo>
                <a:lnTo>
                  <a:pt x="4305297" y="0"/>
                </a:lnTo>
                <a:cubicBezTo>
                  <a:pt x="4361411" y="0"/>
                  <a:pt x="4406900" y="45489"/>
                  <a:pt x="4406900" y="101603"/>
                </a:cubicBezTo>
                <a:lnTo>
                  <a:pt x="4406900" y="761997"/>
                </a:lnTo>
                <a:cubicBezTo>
                  <a:pt x="4406900" y="818111"/>
                  <a:pt x="4361411" y="863600"/>
                  <a:pt x="4305297" y="863600"/>
                </a:cubicBezTo>
                <a:lnTo>
                  <a:pt x="101603" y="863600"/>
                </a:lnTo>
                <a:cubicBezTo>
                  <a:pt x="45527" y="863600"/>
                  <a:pt x="0" y="818073"/>
                  <a:pt x="0" y="761997"/>
                </a:cubicBezTo>
                <a:lnTo>
                  <a:pt x="0" y="101603"/>
                </a:lnTo>
                <a:cubicBezTo>
                  <a:pt x="0" y="45527"/>
                  <a:pt x="45527" y="0"/>
                  <a:pt x="101603" y="0"/>
                </a:cubicBezTo>
                <a:close/>
              </a:path>
            </a:pathLst>
          </a:custGeom>
          <a:solidFill>
            <a:srgbClr val="F9F8F6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44" name="Shape 42"/>
          <p:cNvSpPr/>
          <p:nvPr/>
        </p:nvSpPr>
        <p:spPr>
          <a:xfrm>
            <a:off x="6117114" y="63500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28575" y="38100"/>
                </a:moveTo>
                <a:cubicBezTo>
                  <a:pt x="12799" y="38100"/>
                  <a:pt x="0" y="50899"/>
                  <a:pt x="0" y="66675"/>
                </a:cubicBezTo>
                <a:cubicBezTo>
                  <a:pt x="0" y="75664"/>
                  <a:pt x="4227" y="84118"/>
                  <a:pt x="11430" y="89535"/>
                </a:cubicBezTo>
                <a:lnTo>
                  <a:pt x="135255" y="182404"/>
                </a:lnTo>
                <a:cubicBezTo>
                  <a:pt x="145435" y="190024"/>
                  <a:pt x="159365" y="190024"/>
                  <a:pt x="169545" y="182404"/>
                </a:cubicBezTo>
                <a:lnTo>
                  <a:pt x="293370" y="89535"/>
                </a:lnTo>
                <a:cubicBezTo>
                  <a:pt x="300573" y="84118"/>
                  <a:pt x="304800" y="75664"/>
                  <a:pt x="304800" y="66675"/>
                </a:cubicBezTo>
                <a:cubicBezTo>
                  <a:pt x="304800" y="50899"/>
                  <a:pt x="292001" y="38100"/>
                  <a:pt x="276225" y="38100"/>
                </a:cubicBezTo>
                <a:lnTo>
                  <a:pt x="28575" y="38100"/>
                </a:lnTo>
                <a:close/>
                <a:moveTo>
                  <a:pt x="0" y="116681"/>
                </a:moveTo>
                <a:lnTo>
                  <a:pt x="0" y="228600"/>
                </a:lnTo>
                <a:cubicBezTo>
                  <a:pt x="0" y="249615"/>
                  <a:pt x="17085" y="266700"/>
                  <a:pt x="38100" y="266700"/>
                </a:cubicBezTo>
                <a:lnTo>
                  <a:pt x="266700" y="266700"/>
                </a:lnTo>
                <a:cubicBezTo>
                  <a:pt x="287715" y="266700"/>
                  <a:pt x="304800" y="249615"/>
                  <a:pt x="304800" y="228600"/>
                </a:cubicBezTo>
                <a:lnTo>
                  <a:pt x="304800" y="116681"/>
                </a:lnTo>
                <a:lnTo>
                  <a:pt x="186690" y="205264"/>
                </a:lnTo>
                <a:cubicBezTo>
                  <a:pt x="166390" y="220504"/>
                  <a:pt x="138410" y="220504"/>
                  <a:pt x="118110" y="205264"/>
                </a:cubicBezTo>
                <a:lnTo>
                  <a:pt x="0" y="116681"/>
                </a:lnTo>
                <a:close/>
              </a:path>
            </a:pathLst>
          </a:custGeom>
          <a:solidFill>
            <a:srgbClr val="F1D592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45" name="Text 43"/>
          <p:cNvSpPr/>
          <p:nvPr/>
        </p:nvSpPr>
        <p:spPr>
          <a:xfrm>
            <a:off x="6612414" y="6223000"/>
            <a:ext cx="1976914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2E3331"/>
                </a:solidFill>
                <a:latin typeface="Quattrocento Sans" pitchFamily="34" charset="0"/>
              </a:rPr>
              <a:t>Apache tomcat server</a:t>
            </a:r>
            <a:endParaRPr lang="en-US" sz="1600" dirty="0"/>
          </a:p>
        </p:txBody>
      </p:sp>
      <p:sp>
        <p:nvSpPr>
          <p:cNvPr id="46" name="Text 44"/>
          <p:cNvSpPr/>
          <p:nvPr/>
        </p:nvSpPr>
        <p:spPr>
          <a:xfrm>
            <a:off x="6612414" y="6527800"/>
            <a:ext cx="15113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2E3331">
                    <a:alpha val="60000"/>
                  </a:srgbClr>
                </a:solidFill>
                <a:latin typeface="Quattrocento Sans" pitchFamily="34" charset="0"/>
              </a:rPr>
              <a:t>Web server</a:t>
            </a:r>
            <a:endParaRPr lang="en-US" sz="1600" dirty="0"/>
          </a:p>
        </p:txBody>
      </p:sp>
      <p:sp>
        <p:nvSpPr>
          <p:cNvPr id="47" name="Shape 45"/>
          <p:cNvSpPr/>
          <p:nvPr/>
        </p:nvSpPr>
        <p:spPr>
          <a:xfrm>
            <a:off x="10837228" y="2082800"/>
            <a:ext cx="4914900" cy="5105400"/>
          </a:xfrm>
          <a:custGeom>
            <a:avLst/>
            <a:gdLst/>
            <a:ahLst/>
            <a:cxnLst/>
            <a:rect l="l" t="t" r="r" b="b"/>
            <a:pathLst>
              <a:path w="4914900" h="5105400">
                <a:moveTo>
                  <a:pt x="50800" y="0"/>
                </a:moveTo>
                <a:lnTo>
                  <a:pt x="4864100" y="0"/>
                </a:lnTo>
                <a:cubicBezTo>
                  <a:pt x="4892156" y="0"/>
                  <a:pt x="4914900" y="22744"/>
                  <a:pt x="4914900" y="50800"/>
                </a:cubicBezTo>
                <a:lnTo>
                  <a:pt x="4914900" y="4952989"/>
                </a:lnTo>
                <a:cubicBezTo>
                  <a:pt x="4914900" y="5037163"/>
                  <a:pt x="4846663" y="5105400"/>
                  <a:pt x="4762489" y="5105400"/>
                </a:cubicBezTo>
                <a:lnTo>
                  <a:pt x="152411" y="5105400"/>
                </a:lnTo>
                <a:cubicBezTo>
                  <a:pt x="68237" y="5105400"/>
                  <a:pt x="0" y="5037163"/>
                  <a:pt x="0" y="4952989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190500" dist="1270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en-IN"/>
          </a:p>
        </p:txBody>
      </p:sp>
      <p:sp>
        <p:nvSpPr>
          <p:cNvPr id="48" name="Shape 46"/>
          <p:cNvSpPr/>
          <p:nvPr/>
        </p:nvSpPr>
        <p:spPr>
          <a:xfrm>
            <a:off x="10837228" y="2082800"/>
            <a:ext cx="4914900" cy="50800"/>
          </a:xfrm>
          <a:custGeom>
            <a:avLst/>
            <a:gdLst/>
            <a:ahLst/>
            <a:cxnLst/>
            <a:rect l="l" t="t" r="r" b="b"/>
            <a:pathLst>
              <a:path w="4914900" h="50800">
                <a:moveTo>
                  <a:pt x="50800" y="0"/>
                </a:moveTo>
                <a:lnTo>
                  <a:pt x="4864100" y="0"/>
                </a:lnTo>
                <a:cubicBezTo>
                  <a:pt x="4892137" y="0"/>
                  <a:pt x="4914900" y="22763"/>
                  <a:pt x="4914900" y="50800"/>
                </a:cubicBezTo>
                <a:lnTo>
                  <a:pt x="4914900" y="50800"/>
                </a:lnTo>
                <a:lnTo>
                  <a:pt x="0" y="50800"/>
                </a:ln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FFC94D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49" name="Shape 47"/>
          <p:cNvSpPr/>
          <p:nvPr/>
        </p:nvSpPr>
        <p:spPr>
          <a:xfrm>
            <a:off x="11091228" y="23622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101602" y="0"/>
                </a:moveTo>
                <a:lnTo>
                  <a:pt x="507998" y="0"/>
                </a:lnTo>
                <a:cubicBezTo>
                  <a:pt x="564111" y="0"/>
                  <a:pt x="609600" y="45489"/>
                  <a:pt x="609600" y="101602"/>
                </a:cubicBezTo>
                <a:lnTo>
                  <a:pt x="609600" y="507998"/>
                </a:lnTo>
                <a:cubicBezTo>
                  <a:pt x="609600" y="564111"/>
                  <a:pt x="564111" y="609600"/>
                  <a:pt x="507998" y="609600"/>
                </a:cubicBezTo>
                <a:lnTo>
                  <a:pt x="101602" y="609600"/>
                </a:lnTo>
                <a:cubicBezTo>
                  <a:pt x="45489" y="609600"/>
                  <a:pt x="0" y="564111"/>
                  <a:pt x="0" y="5079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FFC94D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0" name="Shape 48"/>
          <p:cNvSpPr/>
          <p:nvPr/>
        </p:nvSpPr>
        <p:spPr>
          <a:xfrm>
            <a:off x="11284903" y="2540000"/>
            <a:ext cx="222250" cy="254000"/>
          </a:xfrm>
          <a:custGeom>
            <a:avLst/>
            <a:gdLst/>
            <a:ahLst/>
            <a:cxnLst/>
            <a:rect l="l" t="t" r="r" b="b"/>
            <a:pathLst>
              <a:path w="222250" h="254000">
                <a:moveTo>
                  <a:pt x="222250" y="102096"/>
                </a:moveTo>
                <a:cubicBezTo>
                  <a:pt x="214908" y="106958"/>
                  <a:pt x="206474" y="110877"/>
                  <a:pt x="197693" y="114002"/>
                </a:cubicBezTo>
                <a:cubicBezTo>
                  <a:pt x="174377" y="122337"/>
                  <a:pt x="143768" y="127000"/>
                  <a:pt x="111125" y="127000"/>
                </a:cubicBezTo>
                <a:cubicBezTo>
                  <a:pt x="78482" y="127000"/>
                  <a:pt x="47823" y="122287"/>
                  <a:pt x="24557" y="114002"/>
                </a:cubicBezTo>
                <a:cubicBezTo>
                  <a:pt x="15825" y="110877"/>
                  <a:pt x="7342" y="106958"/>
                  <a:pt x="0" y="102096"/>
                </a:cubicBezTo>
                <a:lnTo>
                  <a:pt x="0" y="142875"/>
                </a:lnTo>
                <a:cubicBezTo>
                  <a:pt x="0" y="164802"/>
                  <a:pt x="49758" y="182563"/>
                  <a:pt x="111125" y="182563"/>
                </a:cubicBezTo>
                <a:cubicBezTo>
                  <a:pt x="172492" y="182563"/>
                  <a:pt x="222250" y="164802"/>
                  <a:pt x="222250" y="142875"/>
                </a:cubicBezTo>
                <a:lnTo>
                  <a:pt x="222250" y="102096"/>
                </a:lnTo>
                <a:close/>
                <a:moveTo>
                  <a:pt x="222250" y="63500"/>
                </a:moveTo>
                <a:lnTo>
                  <a:pt x="222250" y="39688"/>
                </a:lnTo>
                <a:cubicBezTo>
                  <a:pt x="222250" y="17760"/>
                  <a:pt x="172492" y="0"/>
                  <a:pt x="111125" y="0"/>
                </a:cubicBezTo>
                <a:cubicBezTo>
                  <a:pt x="49758" y="0"/>
                  <a:pt x="0" y="17760"/>
                  <a:pt x="0" y="39688"/>
                </a:cubicBezTo>
                <a:lnTo>
                  <a:pt x="0" y="63500"/>
                </a:lnTo>
                <a:cubicBezTo>
                  <a:pt x="0" y="85427"/>
                  <a:pt x="49758" y="103188"/>
                  <a:pt x="111125" y="103188"/>
                </a:cubicBezTo>
                <a:cubicBezTo>
                  <a:pt x="172492" y="103188"/>
                  <a:pt x="222250" y="85427"/>
                  <a:pt x="222250" y="63500"/>
                </a:cubicBezTo>
                <a:close/>
                <a:moveTo>
                  <a:pt x="197693" y="193377"/>
                </a:moveTo>
                <a:cubicBezTo>
                  <a:pt x="174427" y="201662"/>
                  <a:pt x="143818" y="206375"/>
                  <a:pt x="111125" y="206375"/>
                </a:cubicBezTo>
                <a:cubicBezTo>
                  <a:pt x="78432" y="206375"/>
                  <a:pt x="47823" y="201662"/>
                  <a:pt x="24557" y="193377"/>
                </a:cubicBezTo>
                <a:cubicBezTo>
                  <a:pt x="15825" y="190252"/>
                  <a:pt x="7342" y="186333"/>
                  <a:pt x="0" y="181471"/>
                </a:cubicBezTo>
                <a:lnTo>
                  <a:pt x="0" y="214313"/>
                </a:lnTo>
                <a:cubicBezTo>
                  <a:pt x="0" y="236240"/>
                  <a:pt x="49758" y="254000"/>
                  <a:pt x="111125" y="254000"/>
                </a:cubicBezTo>
                <a:cubicBezTo>
                  <a:pt x="172492" y="254000"/>
                  <a:pt x="222250" y="236240"/>
                  <a:pt x="222250" y="214313"/>
                </a:cubicBezTo>
                <a:lnTo>
                  <a:pt x="222250" y="181471"/>
                </a:lnTo>
                <a:cubicBezTo>
                  <a:pt x="214908" y="186333"/>
                  <a:pt x="206474" y="190252"/>
                  <a:pt x="197693" y="193377"/>
                </a:cubicBezTo>
                <a:close/>
              </a:path>
            </a:pathLst>
          </a:custGeom>
          <a:solidFill>
            <a:srgbClr val="2E3331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1" name="Text 49"/>
          <p:cNvSpPr/>
          <p:nvPr/>
        </p:nvSpPr>
        <p:spPr>
          <a:xfrm>
            <a:off x="11853228" y="2489200"/>
            <a:ext cx="11811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2E3331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Database</a:t>
            </a:r>
            <a:endParaRPr lang="en-US" sz="1600" dirty="0"/>
          </a:p>
        </p:txBody>
      </p:sp>
      <p:sp>
        <p:nvSpPr>
          <p:cNvPr id="52" name="Shape 50"/>
          <p:cNvSpPr/>
          <p:nvPr/>
        </p:nvSpPr>
        <p:spPr>
          <a:xfrm>
            <a:off x="11091228" y="3175000"/>
            <a:ext cx="4406900" cy="863600"/>
          </a:xfrm>
          <a:custGeom>
            <a:avLst/>
            <a:gdLst/>
            <a:ahLst/>
            <a:cxnLst/>
            <a:rect l="l" t="t" r="r" b="b"/>
            <a:pathLst>
              <a:path w="4406900" h="863600">
                <a:moveTo>
                  <a:pt x="101603" y="0"/>
                </a:moveTo>
                <a:lnTo>
                  <a:pt x="4305297" y="0"/>
                </a:lnTo>
                <a:cubicBezTo>
                  <a:pt x="4361411" y="0"/>
                  <a:pt x="4406900" y="45489"/>
                  <a:pt x="4406900" y="101603"/>
                </a:cubicBezTo>
                <a:lnTo>
                  <a:pt x="4406900" y="761997"/>
                </a:lnTo>
                <a:cubicBezTo>
                  <a:pt x="4406900" y="818111"/>
                  <a:pt x="4361411" y="863600"/>
                  <a:pt x="4305297" y="863600"/>
                </a:cubicBezTo>
                <a:lnTo>
                  <a:pt x="101603" y="863600"/>
                </a:lnTo>
                <a:cubicBezTo>
                  <a:pt x="45527" y="863600"/>
                  <a:pt x="0" y="818073"/>
                  <a:pt x="0" y="761997"/>
                </a:cubicBezTo>
                <a:lnTo>
                  <a:pt x="0" y="101603"/>
                </a:lnTo>
                <a:cubicBezTo>
                  <a:pt x="0" y="45527"/>
                  <a:pt x="45527" y="0"/>
                  <a:pt x="101603" y="0"/>
                </a:cubicBezTo>
                <a:close/>
              </a:path>
            </a:pathLst>
          </a:custGeom>
          <a:solidFill>
            <a:srgbClr val="F9F8F6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3" name="Shape 51"/>
          <p:cNvSpPr/>
          <p:nvPr/>
        </p:nvSpPr>
        <p:spPr>
          <a:xfrm>
            <a:off x="11300778" y="3454400"/>
            <a:ext cx="266700" cy="304800"/>
          </a:xfrm>
          <a:custGeom>
            <a:avLst/>
            <a:gdLst/>
            <a:ahLst/>
            <a:cxnLst/>
            <a:rect l="l" t="t" r="r" b="b"/>
            <a:pathLst>
              <a:path w="266700" h="304800">
                <a:moveTo>
                  <a:pt x="266700" y="122515"/>
                </a:moveTo>
                <a:cubicBezTo>
                  <a:pt x="257889" y="128349"/>
                  <a:pt x="247769" y="133052"/>
                  <a:pt x="237232" y="136803"/>
                </a:cubicBezTo>
                <a:cubicBezTo>
                  <a:pt x="209252" y="146804"/>
                  <a:pt x="172522" y="152400"/>
                  <a:pt x="133350" y="152400"/>
                </a:cubicBezTo>
                <a:cubicBezTo>
                  <a:pt x="94178" y="152400"/>
                  <a:pt x="57388" y="146745"/>
                  <a:pt x="29468" y="136803"/>
                </a:cubicBezTo>
                <a:cubicBezTo>
                  <a:pt x="18990" y="133052"/>
                  <a:pt x="8811" y="128349"/>
                  <a:pt x="0" y="122515"/>
                </a:cubicBezTo>
                <a:lnTo>
                  <a:pt x="0" y="171450"/>
                </a:lnTo>
                <a:cubicBezTo>
                  <a:pt x="0" y="197763"/>
                  <a:pt x="59710" y="219075"/>
                  <a:pt x="133350" y="219075"/>
                </a:cubicBezTo>
                <a:cubicBezTo>
                  <a:pt x="206990" y="219075"/>
                  <a:pt x="266700" y="197763"/>
                  <a:pt x="266700" y="171450"/>
                </a:cubicBezTo>
                <a:lnTo>
                  <a:pt x="266700" y="122515"/>
                </a:lnTo>
                <a:close/>
                <a:moveTo>
                  <a:pt x="266700" y="76200"/>
                </a:moveTo>
                <a:lnTo>
                  <a:pt x="266700" y="47625"/>
                </a:lnTo>
                <a:cubicBezTo>
                  <a:pt x="266700" y="21312"/>
                  <a:pt x="206990" y="0"/>
                  <a:pt x="133350" y="0"/>
                </a:cubicBezTo>
                <a:cubicBezTo>
                  <a:pt x="59710" y="0"/>
                  <a:pt x="0" y="21312"/>
                  <a:pt x="0" y="47625"/>
                </a:cubicBezTo>
                <a:lnTo>
                  <a:pt x="0" y="76200"/>
                </a:lnTo>
                <a:cubicBezTo>
                  <a:pt x="0" y="102513"/>
                  <a:pt x="59710" y="123825"/>
                  <a:pt x="133350" y="123825"/>
                </a:cubicBezTo>
                <a:cubicBezTo>
                  <a:pt x="206990" y="123825"/>
                  <a:pt x="266700" y="102513"/>
                  <a:pt x="266700" y="76200"/>
                </a:cubicBezTo>
                <a:close/>
                <a:moveTo>
                  <a:pt x="237232" y="232053"/>
                </a:moveTo>
                <a:cubicBezTo>
                  <a:pt x="209312" y="241995"/>
                  <a:pt x="172581" y="247650"/>
                  <a:pt x="133350" y="247650"/>
                </a:cubicBezTo>
                <a:cubicBezTo>
                  <a:pt x="94119" y="247650"/>
                  <a:pt x="57388" y="241995"/>
                  <a:pt x="29468" y="232053"/>
                </a:cubicBezTo>
                <a:cubicBezTo>
                  <a:pt x="18990" y="228302"/>
                  <a:pt x="8811" y="223599"/>
                  <a:pt x="0" y="217765"/>
                </a:cubicBezTo>
                <a:lnTo>
                  <a:pt x="0" y="257175"/>
                </a:lnTo>
                <a:cubicBezTo>
                  <a:pt x="0" y="283488"/>
                  <a:pt x="59710" y="304800"/>
                  <a:pt x="133350" y="304800"/>
                </a:cubicBezTo>
                <a:cubicBezTo>
                  <a:pt x="206990" y="304800"/>
                  <a:pt x="266700" y="283488"/>
                  <a:pt x="266700" y="257175"/>
                </a:cubicBezTo>
                <a:lnTo>
                  <a:pt x="266700" y="217765"/>
                </a:lnTo>
                <a:cubicBezTo>
                  <a:pt x="257889" y="223599"/>
                  <a:pt x="247769" y="228302"/>
                  <a:pt x="237232" y="232053"/>
                </a:cubicBezTo>
                <a:close/>
              </a:path>
            </a:pathLst>
          </a:custGeom>
          <a:solidFill>
            <a:srgbClr val="00758F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4" name="Text 52"/>
          <p:cNvSpPr/>
          <p:nvPr/>
        </p:nvSpPr>
        <p:spPr>
          <a:xfrm>
            <a:off x="11777028" y="3327400"/>
            <a:ext cx="1117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2E333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MySQL</a:t>
            </a:r>
            <a:endParaRPr lang="en-US" sz="1600" dirty="0"/>
          </a:p>
        </p:txBody>
      </p:sp>
      <p:sp>
        <p:nvSpPr>
          <p:cNvPr id="55" name="Text 53"/>
          <p:cNvSpPr/>
          <p:nvPr/>
        </p:nvSpPr>
        <p:spPr>
          <a:xfrm>
            <a:off x="11777028" y="3632200"/>
            <a:ext cx="11049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2E3331">
                    <a:alpha val="6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Relational DB</a:t>
            </a:r>
            <a:endParaRPr lang="en-US" sz="1600" dirty="0"/>
          </a:p>
        </p:txBody>
      </p:sp>
      <p:sp>
        <p:nvSpPr>
          <p:cNvPr id="58" name="Text 56"/>
          <p:cNvSpPr/>
          <p:nvPr/>
        </p:nvSpPr>
        <p:spPr>
          <a:xfrm>
            <a:off x="11777028" y="4292600"/>
            <a:ext cx="14097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endParaRPr lang="en-US" sz="1600" dirty="0"/>
          </a:p>
        </p:txBody>
      </p:sp>
      <p:sp>
        <p:nvSpPr>
          <p:cNvPr id="59" name="Text 57"/>
          <p:cNvSpPr/>
          <p:nvPr/>
        </p:nvSpPr>
        <p:spPr>
          <a:xfrm>
            <a:off x="11777028" y="4597400"/>
            <a:ext cx="13970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endParaRPr lang="en-US" sz="1600" dirty="0"/>
          </a:p>
        </p:txBody>
      </p:sp>
      <p:sp>
        <p:nvSpPr>
          <p:cNvPr id="60" name="Shape 58"/>
          <p:cNvSpPr/>
          <p:nvPr/>
        </p:nvSpPr>
        <p:spPr>
          <a:xfrm>
            <a:off x="11087100" y="4509186"/>
            <a:ext cx="4406900" cy="863600"/>
          </a:xfrm>
          <a:custGeom>
            <a:avLst/>
            <a:gdLst/>
            <a:ahLst/>
            <a:cxnLst/>
            <a:rect l="l" t="t" r="r" b="b"/>
            <a:pathLst>
              <a:path w="4406900" h="863600">
                <a:moveTo>
                  <a:pt x="101603" y="0"/>
                </a:moveTo>
                <a:lnTo>
                  <a:pt x="4305297" y="0"/>
                </a:lnTo>
                <a:cubicBezTo>
                  <a:pt x="4361411" y="0"/>
                  <a:pt x="4406900" y="45489"/>
                  <a:pt x="4406900" y="101603"/>
                </a:cubicBezTo>
                <a:lnTo>
                  <a:pt x="4406900" y="761997"/>
                </a:lnTo>
                <a:cubicBezTo>
                  <a:pt x="4406900" y="818111"/>
                  <a:pt x="4361411" y="863600"/>
                  <a:pt x="4305297" y="863600"/>
                </a:cubicBezTo>
                <a:lnTo>
                  <a:pt x="101603" y="863600"/>
                </a:lnTo>
                <a:cubicBezTo>
                  <a:pt x="45527" y="863600"/>
                  <a:pt x="0" y="818073"/>
                  <a:pt x="0" y="761997"/>
                </a:cubicBezTo>
                <a:lnTo>
                  <a:pt x="0" y="101603"/>
                </a:lnTo>
                <a:cubicBezTo>
                  <a:pt x="0" y="45527"/>
                  <a:pt x="45527" y="0"/>
                  <a:pt x="101603" y="0"/>
                </a:cubicBezTo>
                <a:close/>
              </a:path>
            </a:pathLst>
          </a:custGeom>
          <a:solidFill>
            <a:srgbClr val="F9F8F6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1" name="Shape 59"/>
          <p:cNvSpPr/>
          <p:nvPr/>
        </p:nvSpPr>
        <p:spPr>
          <a:xfrm>
            <a:off x="11262678" y="4724400"/>
            <a:ext cx="304800" cy="381000"/>
          </a:xfrm>
          <a:custGeom>
            <a:avLst/>
            <a:gdLst/>
            <a:ahLst/>
            <a:cxnLst/>
            <a:rect l="l" t="t" r="r" b="b"/>
            <a:pathLst>
              <a:path w="342900" h="304800">
                <a:moveTo>
                  <a:pt x="0" y="200025"/>
                </a:moveTo>
                <a:cubicBezTo>
                  <a:pt x="0" y="247352"/>
                  <a:pt x="38398" y="285750"/>
                  <a:pt x="85725" y="285750"/>
                </a:cubicBezTo>
                <a:lnTo>
                  <a:pt x="266700" y="285750"/>
                </a:lnTo>
                <a:cubicBezTo>
                  <a:pt x="308789" y="285750"/>
                  <a:pt x="342900" y="251639"/>
                  <a:pt x="342900" y="209550"/>
                </a:cubicBezTo>
                <a:cubicBezTo>
                  <a:pt x="342900" y="178832"/>
                  <a:pt x="324743" y="152340"/>
                  <a:pt x="298549" y="140315"/>
                </a:cubicBezTo>
                <a:cubicBezTo>
                  <a:pt x="302538" y="132517"/>
                  <a:pt x="304800" y="123646"/>
                  <a:pt x="304800" y="114300"/>
                </a:cubicBezTo>
                <a:cubicBezTo>
                  <a:pt x="304800" y="82748"/>
                  <a:pt x="279202" y="57150"/>
                  <a:pt x="247650" y="57150"/>
                </a:cubicBezTo>
                <a:cubicBezTo>
                  <a:pt x="237113" y="57150"/>
                  <a:pt x="227290" y="60007"/>
                  <a:pt x="218837" y="64949"/>
                </a:cubicBezTo>
                <a:cubicBezTo>
                  <a:pt x="204490" y="37683"/>
                  <a:pt x="175855" y="19050"/>
                  <a:pt x="142875" y="19050"/>
                </a:cubicBezTo>
                <a:cubicBezTo>
                  <a:pt x="95548" y="19050"/>
                  <a:pt x="57150" y="57448"/>
                  <a:pt x="57150" y="104775"/>
                </a:cubicBezTo>
                <a:cubicBezTo>
                  <a:pt x="57150" y="109537"/>
                  <a:pt x="57567" y="114240"/>
                  <a:pt x="58281" y="118765"/>
                </a:cubicBezTo>
                <a:cubicBezTo>
                  <a:pt x="24408" y="130195"/>
                  <a:pt x="0" y="162282"/>
                  <a:pt x="0" y="200025"/>
                </a:cubicBezTo>
                <a:close/>
              </a:path>
            </a:pathLst>
          </a:custGeom>
          <a:solidFill>
            <a:srgbClr val="3498DB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2" name="Text 60"/>
          <p:cNvSpPr/>
          <p:nvPr/>
        </p:nvSpPr>
        <p:spPr>
          <a:xfrm>
            <a:off x="11777028" y="4597400"/>
            <a:ext cx="1117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2E333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Cloudinary</a:t>
            </a:r>
            <a:endParaRPr lang="en-US" sz="1600" dirty="0"/>
          </a:p>
        </p:txBody>
      </p:sp>
      <p:sp>
        <p:nvSpPr>
          <p:cNvPr id="63" name="Text 61"/>
          <p:cNvSpPr/>
          <p:nvPr/>
        </p:nvSpPr>
        <p:spPr>
          <a:xfrm>
            <a:off x="11777028" y="4953000"/>
            <a:ext cx="11176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2E3331">
                    <a:alpha val="6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Image Storage</a:t>
            </a:r>
            <a:endParaRPr lang="en-US" sz="1600" dirty="0"/>
          </a:p>
        </p:txBody>
      </p:sp>
      <p:sp>
        <p:nvSpPr>
          <p:cNvPr id="64" name="Shape 62"/>
          <p:cNvSpPr/>
          <p:nvPr/>
        </p:nvSpPr>
        <p:spPr>
          <a:xfrm>
            <a:off x="11091228" y="5785365"/>
            <a:ext cx="4406900" cy="812800"/>
          </a:xfrm>
          <a:custGeom>
            <a:avLst/>
            <a:gdLst/>
            <a:ahLst/>
            <a:cxnLst/>
            <a:rect l="l" t="t" r="r" b="b"/>
            <a:pathLst>
              <a:path w="4406900" h="863600">
                <a:moveTo>
                  <a:pt x="101603" y="0"/>
                </a:moveTo>
                <a:lnTo>
                  <a:pt x="4305297" y="0"/>
                </a:lnTo>
                <a:cubicBezTo>
                  <a:pt x="4361411" y="0"/>
                  <a:pt x="4406900" y="45489"/>
                  <a:pt x="4406900" y="101603"/>
                </a:cubicBezTo>
                <a:lnTo>
                  <a:pt x="4406900" y="761997"/>
                </a:lnTo>
                <a:cubicBezTo>
                  <a:pt x="4406900" y="818111"/>
                  <a:pt x="4361411" y="863600"/>
                  <a:pt x="4305297" y="863600"/>
                </a:cubicBezTo>
                <a:lnTo>
                  <a:pt x="101603" y="863600"/>
                </a:lnTo>
                <a:cubicBezTo>
                  <a:pt x="45527" y="863600"/>
                  <a:pt x="0" y="818073"/>
                  <a:pt x="0" y="761997"/>
                </a:cubicBezTo>
                <a:lnTo>
                  <a:pt x="0" y="101603"/>
                </a:lnTo>
                <a:cubicBezTo>
                  <a:pt x="0" y="45527"/>
                  <a:pt x="45527" y="0"/>
                  <a:pt x="101603" y="0"/>
                </a:cubicBezTo>
                <a:close/>
              </a:path>
            </a:pathLst>
          </a:custGeom>
          <a:solidFill>
            <a:srgbClr val="F9F8F6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5" name="Shape 63"/>
          <p:cNvSpPr/>
          <p:nvPr/>
        </p:nvSpPr>
        <p:spPr>
          <a:xfrm>
            <a:off x="11300778" y="5969000"/>
            <a:ext cx="266700" cy="381000"/>
          </a:xfrm>
          <a:custGeom>
            <a:avLst/>
            <a:gdLst/>
            <a:ahLst/>
            <a:cxnLst/>
            <a:rect l="l" t="t" r="r" b="b"/>
            <a:pathLst>
              <a:path w="266700" h="304800">
                <a:moveTo>
                  <a:pt x="38100" y="19050"/>
                </a:moveTo>
                <a:cubicBezTo>
                  <a:pt x="17085" y="19050"/>
                  <a:pt x="0" y="36135"/>
                  <a:pt x="0" y="57150"/>
                </a:cubicBezTo>
                <a:lnTo>
                  <a:pt x="0" y="95250"/>
                </a:lnTo>
                <a:cubicBezTo>
                  <a:pt x="0" y="116265"/>
                  <a:pt x="17085" y="133350"/>
                  <a:pt x="38100" y="133350"/>
                </a:cubicBezTo>
                <a:lnTo>
                  <a:pt x="228600" y="133350"/>
                </a:lnTo>
                <a:cubicBezTo>
                  <a:pt x="249615" y="133350"/>
                  <a:pt x="266700" y="116265"/>
                  <a:pt x="266700" y="95250"/>
                </a:cubicBezTo>
                <a:lnTo>
                  <a:pt x="266700" y="57150"/>
                </a:lnTo>
                <a:cubicBezTo>
                  <a:pt x="266700" y="36135"/>
                  <a:pt x="249615" y="19050"/>
                  <a:pt x="228600" y="19050"/>
                </a:cubicBezTo>
                <a:lnTo>
                  <a:pt x="38100" y="19050"/>
                </a:lnTo>
                <a:close/>
                <a:moveTo>
                  <a:pt x="166688" y="61912"/>
                </a:moveTo>
                <a:cubicBezTo>
                  <a:pt x="174573" y="61912"/>
                  <a:pt x="180975" y="68315"/>
                  <a:pt x="180975" y="76200"/>
                </a:cubicBezTo>
                <a:cubicBezTo>
                  <a:pt x="180975" y="84085"/>
                  <a:pt x="174573" y="90488"/>
                  <a:pt x="166688" y="90488"/>
                </a:cubicBezTo>
                <a:cubicBezTo>
                  <a:pt x="158802" y="90488"/>
                  <a:pt x="152400" y="84085"/>
                  <a:pt x="152400" y="76200"/>
                </a:cubicBezTo>
                <a:cubicBezTo>
                  <a:pt x="152400" y="68315"/>
                  <a:pt x="158802" y="61912"/>
                  <a:pt x="166688" y="61912"/>
                </a:cubicBezTo>
                <a:close/>
                <a:moveTo>
                  <a:pt x="200025" y="76200"/>
                </a:moveTo>
                <a:cubicBezTo>
                  <a:pt x="200025" y="68315"/>
                  <a:pt x="206427" y="61912"/>
                  <a:pt x="214313" y="61912"/>
                </a:cubicBezTo>
                <a:cubicBezTo>
                  <a:pt x="222198" y="61912"/>
                  <a:pt x="228600" y="68315"/>
                  <a:pt x="228600" y="76200"/>
                </a:cubicBezTo>
                <a:cubicBezTo>
                  <a:pt x="228600" y="84085"/>
                  <a:pt x="222198" y="90488"/>
                  <a:pt x="214313" y="90488"/>
                </a:cubicBezTo>
                <a:cubicBezTo>
                  <a:pt x="206427" y="90488"/>
                  <a:pt x="200025" y="84085"/>
                  <a:pt x="200025" y="76200"/>
                </a:cubicBezTo>
                <a:close/>
                <a:moveTo>
                  <a:pt x="38100" y="171450"/>
                </a:moveTo>
                <a:cubicBezTo>
                  <a:pt x="17085" y="171450"/>
                  <a:pt x="0" y="188535"/>
                  <a:pt x="0" y="209550"/>
                </a:cubicBezTo>
                <a:lnTo>
                  <a:pt x="0" y="247650"/>
                </a:lnTo>
                <a:cubicBezTo>
                  <a:pt x="0" y="268665"/>
                  <a:pt x="17085" y="285750"/>
                  <a:pt x="38100" y="285750"/>
                </a:cubicBezTo>
                <a:lnTo>
                  <a:pt x="228600" y="285750"/>
                </a:lnTo>
                <a:cubicBezTo>
                  <a:pt x="249615" y="285750"/>
                  <a:pt x="266700" y="268665"/>
                  <a:pt x="266700" y="247650"/>
                </a:cubicBezTo>
                <a:lnTo>
                  <a:pt x="266700" y="209550"/>
                </a:lnTo>
                <a:cubicBezTo>
                  <a:pt x="266700" y="188535"/>
                  <a:pt x="249615" y="171450"/>
                  <a:pt x="228600" y="171450"/>
                </a:cubicBezTo>
                <a:lnTo>
                  <a:pt x="38100" y="171450"/>
                </a:lnTo>
                <a:close/>
                <a:moveTo>
                  <a:pt x="166688" y="214313"/>
                </a:moveTo>
                <a:cubicBezTo>
                  <a:pt x="174573" y="214313"/>
                  <a:pt x="180975" y="220715"/>
                  <a:pt x="180975" y="228600"/>
                </a:cubicBezTo>
                <a:cubicBezTo>
                  <a:pt x="180975" y="236485"/>
                  <a:pt x="174573" y="242888"/>
                  <a:pt x="166688" y="242888"/>
                </a:cubicBezTo>
                <a:cubicBezTo>
                  <a:pt x="158802" y="242888"/>
                  <a:pt x="152400" y="236485"/>
                  <a:pt x="152400" y="228600"/>
                </a:cubicBezTo>
                <a:cubicBezTo>
                  <a:pt x="152400" y="220715"/>
                  <a:pt x="158802" y="214313"/>
                  <a:pt x="166688" y="214313"/>
                </a:cubicBezTo>
                <a:close/>
                <a:moveTo>
                  <a:pt x="200025" y="228600"/>
                </a:moveTo>
                <a:cubicBezTo>
                  <a:pt x="200025" y="220715"/>
                  <a:pt x="206427" y="214313"/>
                  <a:pt x="214313" y="214313"/>
                </a:cubicBezTo>
                <a:cubicBezTo>
                  <a:pt x="222198" y="214313"/>
                  <a:pt x="228600" y="220715"/>
                  <a:pt x="228600" y="228600"/>
                </a:cubicBezTo>
                <a:cubicBezTo>
                  <a:pt x="228600" y="236485"/>
                  <a:pt x="222198" y="242888"/>
                  <a:pt x="214313" y="242888"/>
                </a:cubicBezTo>
                <a:cubicBezTo>
                  <a:pt x="206427" y="242888"/>
                  <a:pt x="200025" y="236485"/>
                  <a:pt x="200025" y="228600"/>
                </a:cubicBezTo>
                <a:close/>
              </a:path>
            </a:pathLst>
          </a:custGeom>
          <a:solidFill>
            <a:srgbClr val="68A063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6" name="Text 64"/>
          <p:cNvSpPr/>
          <p:nvPr/>
        </p:nvSpPr>
        <p:spPr>
          <a:xfrm>
            <a:off x="11777028" y="5867400"/>
            <a:ext cx="12192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2E333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LocalStorage</a:t>
            </a:r>
            <a:endParaRPr lang="en-US" sz="1600" dirty="0"/>
          </a:p>
        </p:txBody>
      </p:sp>
      <p:sp>
        <p:nvSpPr>
          <p:cNvPr id="67" name="Text 65"/>
          <p:cNvSpPr/>
          <p:nvPr/>
        </p:nvSpPr>
        <p:spPr>
          <a:xfrm>
            <a:off x="11777028" y="6223000"/>
            <a:ext cx="12192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2E3331">
                    <a:alpha val="6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Client Data</a:t>
            </a:r>
            <a:endParaRPr lang="en-US" sz="1600" dirty="0"/>
          </a:p>
        </p:txBody>
      </p:sp>
      <p:sp>
        <p:nvSpPr>
          <p:cNvPr id="70" name="Text 68"/>
          <p:cNvSpPr/>
          <p:nvPr/>
        </p:nvSpPr>
        <p:spPr>
          <a:xfrm>
            <a:off x="1390650" y="7594600"/>
            <a:ext cx="12573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F9F8F6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Socket.IO</a:t>
            </a:r>
            <a:endParaRPr lang="en-US" sz="1600" dirty="0"/>
          </a:p>
        </p:txBody>
      </p:sp>
      <p:sp>
        <p:nvSpPr>
          <p:cNvPr id="71" name="Text 69"/>
          <p:cNvSpPr/>
          <p:nvPr/>
        </p:nvSpPr>
        <p:spPr>
          <a:xfrm>
            <a:off x="1390650" y="7899400"/>
            <a:ext cx="12446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F9F8F6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Real-time Chat</a:t>
            </a:r>
            <a:endParaRPr lang="en-US" sz="1600" dirty="0"/>
          </a:p>
        </p:txBody>
      </p:sp>
      <p:sp>
        <p:nvSpPr>
          <p:cNvPr id="72" name="Shape 70"/>
          <p:cNvSpPr/>
          <p:nvPr/>
        </p:nvSpPr>
        <p:spPr>
          <a:xfrm>
            <a:off x="495648" y="7391400"/>
            <a:ext cx="6745416" cy="965200"/>
          </a:xfrm>
          <a:custGeom>
            <a:avLst/>
            <a:gdLst/>
            <a:ahLst/>
            <a:cxnLst/>
            <a:rect l="l" t="t" r="r" b="b"/>
            <a:pathLst>
              <a:path w="4914900" h="965200">
                <a:moveTo>
                  <a:pt x="101597" y="0"/>
                </a:moveTo>
                <a:lnTo>
                  <a:pt x="4813303" y="0"/>
                </a:lnTo>
                <a:cubicBezTo>
                  <a:pt x="4869413" y="0"/>
                  <a:pt x="4914900" y="45487"/>
                  <a:pt x="4914900" y="101597"/>
                </a:cubicBezTo>
                <a:lnTo>
                  <a:pt x="4914900" y="863603"/>
                </a:lnTo>
                <a:cubicBezTo>
                  <a:pt x="4914900" y="919713"/>
                  <a:pt x="4869413" y="965200"/>
                  <a:pt x="4813303" y="965200"/>
                </a:cubicBezTo>
                <a:lnTo>
                  <a:pt x="101597" y="965200"/>
                </a:lnTo>
                <a:cubicBezTo>
                  <a:pt x="45487" y="965200"/>
                  <a:pt x="0" y="919713"/>
                  <a:pt x="0" y="863603"/>
                </a:cubicBezTo>
                <a:lnTo>
                  <a:pt x="0" y="101597"/>
                </a:lnTo>
                <a:cubicBezTo>
                  <a:pt x="0" y="45487"/>
                  <a:pt x="45487" y="0"/>
                  <a:pt x="101597" y="0"/>
                </a:cubicBezTo>
                <a:close/>
              </a:path>
            </a:pathLst>
          </a:custGeom>
          <a:solidFill>
            <a:srgbClr val="8BBDB8"/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73" name="Shape 71"/>
          <p:cNvSpPr/>
          <p:nvPr/>
        </p:nvSpPr>
        <p:spPr>
          <a:xfrm>
            <a:off x="1951168" y="7658786"/>
            <a:ext cx="457199" cy="469900"/>
          </a:xfrm>
          <a:custGeom>
            <a:avLst/>
            <a:gdLst/>
            <a:ahLst/>
            <a:cxnLst/>
            <a:rect l="l" t="t" r="r" b="b"/>
            <a:pathLst>
              <a:path w="285750" h="381000">
                <a:moveTo>
                  <a:pt x="11906" y="47625"/>
                </a:moveTo>
                <a:cubicBezTo>
                  <a:pt x="11906" y="21357"/>
                  <a:pt x="33263" y="0"/>
                  <a:pt x="59531" y="0"/>
                </a:cubicBezTo>
                <a:lnTo>
                  <a:pt x="226219" y="0"/>
                </a:lnTo>
                <a:cubicBezTo>
                  <a:pt x="252487" y="0"/>
                  <a:pt x="273844" y="21357"/>
                  <a:pt x="273844" y="47625"/>
                </a:cubicBezTo>
                <a:lnTo>
                  <a:pt x="273844" y="333375"/>
                </a:lnTo>
                <a:cubicBezTo>
                  <a:pt x="273844" y="359643"/>
                  <a:pt x="252487" y="381000"/>
                  <a:pt x="226219" y="381000"/>
                </a:cubicBezTo>
                <a:lnTo>
                  <a:pt x="59531" y="381000"/>
                </a:lnTo>
                <a:cubicBezTo>
                  <a:pt x="33263" y="381000"/>
                  <a:pt x="11906" y="359643"/>
                  <a:pt x="11906" y="333375"/>
                </a:cubicBezTo>
                <a:lnTo>
                  <a:pt x="11906" y="47625"/>
                </a:lnTo>
                <a:close/>
                <a:moveTo>
                  <a:pt x="59531" y="47625"/>
                </a:moveTo>
                <a:lnTo>
                  <a:pt x="59531" y="273844"/>
                </a:lnTo>
                <a:lnTo>
                  <a:pt x="226219" y="273844"/>
                </a:lnTo>
                <a:lnTo>
                  <a:pt x="226219" y="47625"/>
                </a:lnTo>
                <a:lnTo>
                  <a:pt x="59531" y="47625"/>
                </a:lnTo>
                <a:close/>
                <a:moveTo>
                  <a:pt x="142875" y="351234"/>
                </a:moveTo>
                <a:cubicBezTo>
                  <a:pt x="156046" y="351234"/>
                  <a:pt x="166688" y="340593"/>
                  <a:pt x="166688" y="327422"/>
                </a:cubicBezTo>
                <a:cubicBezTo>
                  <a:pt x="166688" y="314251"/>
                  <a:pt x="156046" y="303609"/>
                  <a:pt x="142875" y="303609"/>
                </a:cubicBezTo>
                <a:cubicBezTo>
                  <a:pt x="129704" y="303609"/>
                  <a:pt x="119063" y="314251"/>
                  <a:pt x="119063" y="327422"/>
                </a:cubicBezTo>
                <a:cubicBezTo>
                  <a:pt x="119063" y="340593"/>
                  <a:pt x="129704" y="351234"/>
                  <a:pt x="142875" y="351234"/>
                </a:cubicBezTo>
                <a:close/>
              </a:path>
            </a:pathLst>
          </a:custGeom>
          <a:solidFill>
            <a:srgbClr val="FFC94D"/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74" name="Text 72"/>
          <p:cNvSpPr/>
          <p:nvPr/>
        </p:nvSpPr>
        <p:spPr>
          <a:xfrm>
            <a:off x="2533134" y="7594600"/>
            <a:ext cx="263576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F9F8F6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Responsive</a:t>
            </a:r>
            <a:endParaRPr lang="en-US" sz="1600" dirty="0"/>
          </a:p>
        </p:txBody>
      </p:sp>
      <p:sp>
        <p:nvSpPr>
          <p:cNvPr id="75" name="Text 73"/>
          <p:cNvSpPr/>
          <p:nvPr/>
        </p:nvSpPr>
        <p:spPr>
          <a:xfrm>
            <a:off x="2533134" y="7899400"/>
            <a:ext cx="2211861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F9F8F6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All Devices</a:t>
            </a:r>
            <a:endParaRPr lang="en-US" sz="1600" dirty="0"/>
          </a:p>
        </p:txBody>
      </p:sp>
      <p:sp>
        <p:nvSpPr>
          <p:cNvPr id="76" name="Shape 74"/>
          <p:cNvSpPr/>
          <p:nvPr/>
        </p:nvSpPr>
        <p:spPr>
          <a:xfrm>
            <a:off x="7549978" y="7391400"/>
            <a:ext cx="8202150" cy="965200"/>
          </a:xfrm>
          <a:custGeom>
            <a:avLst/>
            <a:gdLst/>
            <a:ahLst/>
            <a:cxnLst/>
            <a:rect l="l" t="t" r="r" b="b"/>
            <a:pathLst>
              <a:path w="4914900" h="965200">
                <a:moveTo>
                  <a:pt x="101597" y="0"/>
                </a:moveTo>
                <a:lnTo>
                  <a:pt x="4813303" y="0"/>
                </a:lnTo>
                <a:cubicBezTo>
                  <a:pt x="4869413" y="0"/>
                  <a:pt x="4914900" y="45487"/>
                  <a:pt x="4914900" y="101597"/>
                </a:cubicBezTo>
                <a:lnTo>
                  <a:pt x="4914900" y="863603"/>
                </a:lnTo>
                <a:cubicBezTo>
                  <a:pt x="4914900" y="919713"/>
                  <a:pt x="4869413" y="965200"/>
                  <a:pt x="4813303" y="965200"/>
                </a:cubicBezTo>
                <a:lnTo>
                  <a:pt x="101597" y="965200"/>
                </a:lnTo>
                <a:cubicBezTo>
                  <a:pt x="45487" y="965200"/>
                  <a:pt x="0" y="919713"/>
                  <a:pt x="0" y="863603"/>
                </a:cubicBezTo>
                <a:lnTo>
                  <a:pt x="0" y="101597"/>
                </a:lnTo>
                <a:cubicBezTo>
                  <a:pt x="0" y="45487"/>
                  <a:pt x="45487" y="0"/>
                  <a:pt x="101597" y="0"/>
                </a:cubicBezTo>
                <a:close/>
              </a:path>
            </a:pathLst>
          </a:custGeom>
          <a:solidFill>
            <a:srgbClr val="FFC94D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77" name="Shape 75"/>
          <p:cNvSpPr/>
          <p:nvPr/>
        </p:nvSpPr>
        <p:spPr>
          <a:xfrm>
            <a:off x="10103803" y="7658786"/>
            <a:ext cx="337656" cy="405714"/>
          </a:xfrm>
          <a:custGeom>
            <a:avLst/>
            <a:gdLst/>
            <a:ahLst/>
            <a:cxnLst/>
            <a:rect l="l" t="t" r="r" b="b"/>
            <a:pathLst>
              <a:path w="285750" h="381000">
                <a:moveTo>
                  <a:pt x="95250" y="71438"/>
                </a:moveTo>
                <a:lnTo>
                  <a:pt x="95250" y="119063"/>
                </a:lnTo>
                <a:lnTo>
                  <a:pt x="190500" y="119063"/>
                </a:lnTo>
                <a:lnTo>
                  <a:pt x="190500" y="71438"/>
                </a:lnTo>
                <a:cubicBezTo>
                  <a:pt x="190500" y="45169"/>
                  <a:pt x="169143" y="23812"/>
                  <a:pt x="142875" y="23812"/>
                </a:cubicBezTo>
                <a:cubicBezTo>
                  <a:pt x="116607" y="23812"/>
                  <a:pt x="95250" y="45169"/>
                  <a:pt x="95250" y="71438"/>
                </a:cubicBezTo>
                <a:close/>
                <a:moveTo>
                  <a:pt x="47625" y="119063"/>
                </a:moveTo>
                <a:lnTo>
                  <a:pt x="47625" y="71438"/>
                </a:lnTo>
                <a:cubicBezTo>
                  <a:pt x="47625" y="18827"/>
                  <a:pt x="90264" y="-23812"/>
                  <a:pt x="142875" y="-23812"/>
                </a:cubicBezTo>
                <a:cubicBezTo>
                  <a:pt x="195486" y="-23812"/>
                  <a:pt x="238125" y="18827"/>
                  <a:pt x="238125" y="71438"/>
                </a:cubicBezTo>
                <a:lnTo>
                  <a:pt x="238125" y="119063"/>
                </a:lnTo>
                <a:cubicBezTo>
                  <a:pt x="264393" y="119063"/>
                  <a:pt x="285750" y="140419"/>
                  <a:pt x="285750" y="166688"/>
                </a:cubicBezTo>
                <a:lnTo>
                  <a:pt x="285750" y="333375"/>
                </a:lnTo>
                <a:cubicBezTo>
                  <a:pt x="285750" y="359643"/>
                  <a:pt x="264393" y="381000"/>
                  <a:pt x="238125" y="381000"/>
                </a:cubicBezTo>
                <a:lnTo>
                  <a:pt x="47625" y="381000"/>
                </a:lnTo>
                <a:cubicBezTo>
                  <a:pt x="21357" y="381000"/>
                  <a:pt x="0" y="359643"/>
                  <a:pt x="0" y="333375"/>
                </a:cubicBezTo>
                <a:lnTo>
                  <a:pt x="0" y="166688"/>
                </a:lnTo>
                <a:cubicBezTo>
                  <a:pt x="0" y="140419"/>
                  <a:pt x="21357" y="119063"/>
                  <a:pt x="47625" y="119063"/>
                </a:cubicBezTo>
                <a:close/>
              </a:path>
            </a:pathLst>
          </a:custGeom>
          <a:solidFill>
            <a:srgbClr val="0D737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78" name="Text 76"/>
          <p:cNvSpPr/>
          <p:nvPr/>
        </p:nvSpPr>
        <p:spPr>
          <a:xfrm>
            <a:off x="10587514" y="7543800"/>
            <a:ext cx="2453164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2E333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HTTPS</a:t>
            </a:r>
            <a:endParaRPr lang="en-US" sz="1600" dirty="0"/>
          </a:p>
        </p:txBody>
      </p:sp>
      <p:sp>
        <p:nvSpPr>
          <p:cNvPr id="79" name="Text 77"/>
          <p:cNvSpPr/>
          <p:nvPr/>
        </p:nvSpPr>
        <p:spPr>
          <a:xfrm>
            <a:off x="10587514" y="7899400"/>
            <a:ext cx="1719816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2E333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Secure Protocol</a:t>
            </a:r>
            <a:endParaRPr lang="en-US" sz="1600" dirty="0"/>
          </a:p>
        </p:txBody>
      </p:sp>
      <p:pic>
        <p:nvPicPr>
          <p:cNvPr id="80" name="Picture 79">
            <a:extLst>
              <a:ext uri="{FF2B5EF4-FFF2-40B4-BE49-F238E27FC236}">
                <a16:creationId xmlns:a16="http://schemas.microsoft.com/office/drawing/2014/main" id="{D8F4DAA6-B094-D0BC-9604-B5941177AF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3782" y="6378146"/>
            <a:ext cx="428978" cy="304800"/>
          </a:xfrm>
          <a:prstGeom prst="rect">
            <a:avLst/>
          </a:prstGeom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45B26884-0E80-9989-D40D-63FD9EC999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6483" y="4404906"/>
            <a:ext cx="364481" cy="364481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33F60047-5317-7B9A-5A8E-DBE50E83B9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63932" y="3462820"/>
            <a:ext cx="357982" cy="357982"/>
          </a:xfrm>
          <a:prstGeom prst="rect">
            <a:avLst/>
          </a:prstGeom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EAA3740A-CFED-F833-AED7-77242E7690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2241" y="5375073"/>
            <a:ext cx="384049" cy="304801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9F8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76366" y="476366"/>
            <a:ext cx="15398541" cy="2858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00" b="1" kern="0" spc="75" dirty="0">
                <a:solidFill>
                  <a:srgbClr val="0D737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SYSTEM ARCHITECTURE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500185" y="869368"/>
            <a:ext cx="15589087" cy="5716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4501" b="1" dirty="0">
                <a:solidFill>
                  <a:srgbClr val="2E3331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Implemented Modules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476366" y="1619645"/>
            <a:ext cx="1333826" cy="71455"/>
          </a:xfrm>
          <a:custGeom>
            <a:avLst/>
            <a:gdLst/>
            <a:ahLst/>
            <a:cxnLst/>
            <a:rect l="l" t="t" r="r" b="b"/>
            <a:pathLst>
              <a:path w="1333826" h="71455">
                <a:moveTo>
                  <a:pt x="0" y="0"/>
                </a:moveTo>
                <a:lnTo>
                  <a:pt x="1333826" y="0"/>
                </a:lnTo>
                <a:lnTo>
                  <a:pt x="1333826" y="71455"/>
                </a:lnTo>
                <a:lnTo>
                  <a:pt x="0" y="71455"/>
                </a:lnTo>
                <a:lnTo>
                  <a:pt x="0" y="0"/>
                </a:lnTo>
                <a:close/>
              </a:path>
            </a:pathLst>
          </a:custGeom>
          <a:solidFill>
            <a:srgbClr val="FFC94D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Shape 3"/>
          <p:cNvSpPr/>
          <p:nvPr/>
        </p:nvSpPr>
        <p:spPr>
          <a:xfrm>
            <a:off x="500185" y="1929284"/>
            <a:ext cx="4954210" cy="2286558"/>
          </a:xfrm>
          <a:custGeom>
            <a:avLst/>
            <a:gdLst/>
            <a:ahLst/>
            <a:cxnLst/>
            <a:rect l="l" t="t" r="r" b="b"/>
            <a:pathLst>
              <a:path w="4954210" h="2286558">
                <a:moveTo>
                  <a:pt x="47637" y="0"/>
                </a:moveTo>
                <a:lnTo>
                  <a:pt x="4811300" y="0"/>
                </a:lnTo>
                <a:cubicBezTo>
                  <a:pt x="4890227" y="0"/>
                  <a:pt x="4954210" y="63983"/>
                  <a:pt x="4954210" y="142910"/>
                </a:cubicBezTo>
                <a:lnTo>
                  <a:pt x="4954210" y="2143648"/>
                </a:lnTo>
                <a:cubicBezTo>
                  <a:pt x="4954210" y="2222575"/>
                  <a:pt x="4890227" y="2286558"/>
                  <a:pt x="4811300" y="2286558"/>
                </a:cubicBezTo>
                <a:lnTo>
                  <a:pt x="47637" y="2286558"/>
                </a:lnTo>
                <a:cubicBezTo>
                  <a:pt x="21328" y="2286558"/>
                  <a:pt x="0" y="2265231"/>
                  <a:pt x="0" y="2238922"/>
                </a:cubicBezTo>
                <a:lnTo>
                  <a:pt x="0" y="47637"/>
                </a:lnTo>
                <a:cubicBezTo>
                  <a:pt x="0" y="21328"/>
                  <a:pt x="21328" y="0"/>
                  <a:pt x="47637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178637" dist="119092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en-IN"/>
          </a:p>
        </p:txBody>
      </p:sp>
      <p:sp>
        <p:nvSpPr>
          <p:cNvPr id="6" name="Shape 4"/>
          <p:cNvSpPr/>
          <p:nvPr/>
        </p:nvSpPr>
        <p:spPr>
          <a:xfrm>
            <a:off x="500185" y="1929284"/>
            <a:ext cx="47637" cy="2286558"/>
          </a:xfrm>
          <a:custGeom>
            <a:avLst/>
            <a:gdLst/>
            <a:ahLst/>
            <a:cxnLst/>
            <a:rect l="l" t="t" r="r" b="b"/>
            <a:pathLst>
              <a:path w="47637" h="2286558">
                <a:moveTo>
                  <a:pt x="47637" y="0"/>
                </a:moveTo>
                <a:lnTo>
                  <a:pt x="47637" y="0"/>
                </a:lnTo>
                <a:lnTo>
                  <a:pt x="47637" y="2286558"/>
                </a:lnTo>
                <a:lnTo>
                  <a:pt x="47637" y="2286558"/>
                </a:lnTo>
                <a:cubicBezTo>
                  <a:pt x="21328" y="2286558"/>
                  <a:pt x="0" y="2265231"/>
                  <a:pt x="0" y="2238922"/>
                </a:cubicBezTo>
                <a:lnTo>
                  <a:pt x="0" y="47637"/>
                </a:lnTo>
                <a:cubicBezTo>
                  <a:pt x="0" y="21345"/>
                  <a:pt x="21345" y="0"/>
                  <a:pt x="47637" y="0"/>
                </a:cubicBezTo>
                <a:close/>
              </a:path>
            </a:pathLst>
          </a:custGeom>
          <a:solidFill>
            <a:srgbClr val="0D737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7" name="Shape 5"/>
          <p:cNvSpPr/>
          <p:nvPr/>
        </p:nvSpPr>
        <p:spPr>
          <a:xfrm>
            <a:off x="762186" y="2167467"/>
            <a:ext cx="571640" cy="571640"/>
          </a:xfrm>
          <a:custGeom>
            <a:avLst/>
            <a:gdLst/>
            <a:ahLst/>
            <a:cxnLst/>
            <a:rect l="l" t="t" r="r" b="b"/>
            <a:pathLst>
              <a:path w="571640" h="571640">
                <a:moveTo>
                  <a:pt x="285820" y="0"/>
                </a:moveTo>
                <a:lnTo>
                  <a:pt x="285820" y="0"/>
                </a:lnTo>
                <a:cubicBezTo>
                  <a:pt x="443674" y="0"/>
                  <a:pt x="571640" y="127966"/>
                  <a:pt x="571640" y="285820"/>
                </a:cubicBezTo>
                <a:lnTo>
                  <a:pt x="571640" y="285820"/>
                </a:lnTo>
                <a:cubicBezTo>
                  <a:pt x="571640" y="443674"/>
                  <a:pt x="443674" y="571640"/>
                  <a:pt x="285820" y="571640"/>
                </a:cubicBezTo>
                <a:lnTo>
                  <a:pt x="285820" y="571640"/>
                </a:lnTo>
                <a:cubicBezTo>
                  <a:pt x="127966" y="571640"/>
                  <a:pt x="0" y="443674"/>
                  <a:pt x="0" y="285820"/>
                </a:cubicBezTo>
                <a:lnTo>
                  <a:pt x="0" y="285820"/>
                </a:lnTo>
                <a:cubicBezTo>
                  <a:pt x="0" y="127966"/>
                  <a:pt x="127966" y="0"/>
                  <a:pt x="285820" y="0"/>
                </a:cubicBezTo>
                <a:close/>
              </a:path>
            </a:pathLst>
          </a:custGeom>
          <a:solidFill>
            <a:srgbClr val="0D737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8" name="Shape 6"/>
          <p:cNvSpPr/>
          <p:nvPr/>
        </p:nvSpPr>
        <p:spPr>
          <a:xfrm>
            <a:off x="958687" y="2334195"/>
            <a:ext cx="178637" cy="238183"/>
          </a:xfrm>
          <a:custGeom>
            <a:avLst/>
            <a:gdLst/>
            <a:ahLst/>
            <a:cxnLst/>
            <a:rect l="l" t="t" r="r" b="b"/>
            <a:pathLst>
              <a:path w="178637" h="238183">
                <a:moveTo>
                  <a:pt x="0" y="29773"/>
                </a:moveTo>
                <a:cubicBezTo>
                  <a:pt x="0" y="13351"/>
                  <a:pt x="13351" y="0"/>
                  <a:pt x="29773" y="0"/>
                </a:cubicBezTo>
                <a:lnTo>
                  <a:pt x="99321" y="0"/>
                </a:lnTo>
                <a:cubicBezTo>
                  <a:pt x="107229" y="0"/>
                  <a:pt x="114812" y="3117"/>
                  <a:pt x="120394" y="8699"/>
                </a:cubicBezTo>
                <a:lnTo>
                  <a:pt x="169938" y="58290"/>
                </a:lnTo>
                <a:cubicBezTo>
                  <a:pt x="175521" y="63872"/>
                  <a:pt x="178637" y="71455"/>
                  <a:pt x="178637" y="79363"/>
                </a:cubicBezTo>
                <a:lnTo>
                  <a:pt x="178637" y="208410"/>
                </a:lnTo>
                <a:cubicBezTo>
                  <a:pt x="178637" y="224832"/>
                  <a:pt x="165286" y="238183"/>
                  <a:pt x="148864" y="238183"/>
                </a:cubicBezTo>
                <a:lnTo>
                  <a:pt x="29773" y="238183"/>
                </a:lnTo>
                <a:cubicBezTo>
                  <a:pt x="13351" y="238183"/>
                  <a:pt x="0" y="224832"/>
                  <a:pt x="0" y="208410"/>
                </a:cubicBezTo>
                <a:lnTo>
                  <a:pt x="0" y="29773"/>
                </a:lnTo>
                <a:close/>
                <a:moveTo>
                  <a:pt x="96762" y="27214"/>
                </a:moveTo>
                <a:lnTo>
                  <a:pt x="96762" y="70711"/>
                </a:lnTo>
                <a:cubicBezTo>
                  <a:pt x="96762" y="76898"/>
                  <a:pt x="101740" y="81875"/>
                  <a:pt x="107927" y="81875"/>
                </a:cubicBezTo>
                <a:lnTo>
                  <a:pt x="151423" y="81875"/>
                </a:lnTo>
                <a:lnTo>
                  <a:pt x="96762" y="27214"/>
                </a:lnTo>
                <a:close/>
                <a:moveTo>
                  <a:pt x="55824" y="119092"/>
                </a:moveTo>
                <a:cubicBezTo>
                  <a:pt x="49637" y="119092"/>
                  <a:pt x="44659" y="124069"/>
                  <a:pt x="44659" y="130256"/>
                </a:cubicBezTo>
                <a:cubicBezTo>
                  <a:pt x="44659" y="136444"/>
                  <a:pt x="49637" y="141421"/>
                  <a:pt x="55824" y="141421"/>
                </a:cubicBezTo>
                <a:lnTo>
                  <a:pt x="122813" y="141421"/>
                </a:lnTo>
                <a:cubicBezTo>
                  <a:pt x="129000" y="141421"/>
                  <a:pt x="133978" y="136444"/>
                  <a:pt x="133978" y="130256"/>
                </a:cubicBezTo>
                <a:cubicBezTo>
                  <a:pt x="133978" y="124069"/>
                  <a:pt x="129000" y="119092"/>
                  <a:pt x="122813" y="119092"/>
                </a:cubicBezTo>
                <a:lnTo>
                  <a:pt x="55824" y="119092"/>
                </a:lnTo>
                <a:close/>
                <a:moveTo>
                  <a:pt x="55824" y="163751"/>
                </a:moveTo>
                <a:cubicBezTo>
                  <a:pt x="49637" y="163751"/>
                  <a:pt x="44659" y="168729"/>
                  <a:pt x="44659" y="174916"/>
                </a:cubicBezTo>
                <a:cubicBezTo>
                  <a:pt x="44659" y="181103"/>
                  <a:pt x="49637" y="186081"/>
                  <a:pt x="55824" y="186081"/>
                </a:cubicBezTo>
                <a:lnTo>
                  <a:pt x="122813" y="186081"/>
                </a:lnTo>
                <a:cubicBezTo>
                  <a:pt x="129000" y="186081"/>
                  <a:pt x="133978" y="181103"/>
                  <a:pt x="133978" y="174916"/>
                </a:cubicBezTo>
                <a:cubicBezTo>
                  <a:pt x="133978" y="168729"/>
                  <a:pt x="129000" y="163751"/>
                  <a:pt x="122813" y="163751"/>
                </a:cubicBezTo>
                <a:lnTo>
                  <a:pt x="55824" y="163751"/>
                </a:lnTo>
                <a:close/>
              </a:path>
            </a:pathLst>
          </a:custGeom>
          <a:solidFill>
            <a:srgbClr val="F9F8F6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9" name="Text 7"/>
          <p:cNvSpPr/>
          <p:nvPr/>
        </p:nvSpPr>
        <p:spPr>
          <a:xfrm>
            <a:off x="1476736" y="2286558"/>
            <a:ext cx="1750646" cy="3334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88" b="1" dirty="0">
                <a:solidFill>
                  <a:srgbClr val="2E3331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Lost Item Posting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762186" y="2882016"/>
            <a:ext cx="4549298" cy="61927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500" dirty="0">
                <a:solidFill>
                  <a:srgbClr val="2E3331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Students can create detailed posts for lost items with descriptions, photos, and location details.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762186" y="3644202"/>
            <a:ext cx="1381462" cy="333456"/>
          </a:xfrm>
          <a:prstGeom prst="rect">
            <a:avLst/>
          </a:prstGeom>
          <a:noFill/>
          <a:ln/>
        </p:spPr>
        <p:txBody>
          <a:bodyPr wrap="square" lIns="142910" tIns="47637" rIns="142910" bIns="47637" rtlCol="0" anchor="ctr"/>
          <a:lstStyle/>
          <a:p>
            <a:pPr>
              <a:lnSpc>
                <a:spcPct val="120000"/>
              </a:lnSpc>
            </a:pP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2149603" y="3644202"/>
            <a:ext cx="1286189" cy="333456"/>
          </a:xfrm>
          <a:prstGeom prst="rect">
            <a:avLst/>
          </a:prstGeom>
          <a:noFill/>
          <a:ln/>
        </p:spPr>
        <p:txBody>
          <a:bodyPr wrap="square" lIns="142910" tIns="47637" rIns="142910" bIns="47637" rtlCol="0" anchor="ctr"/>
          <a:lstStyle/>
          <a:p>
            <a:pPr>
              <a:lnSpc>
                <a:spcPct val="120000"/>
              </a:lnSpc>
            </a:pP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5666079" y="1929284"/>
            <a:ext cx="4954210" cy="2286558"/>
          </a:xfrm>
          <a:custGeom>
            <a:avLst/>
            <a:gdLst/>
            <a:ahLst/>
            <a:cxnLst/>
            <a:rect l="l" t="t" r="r" b="b"/>
            <a:pathLst>
              <a:path w="4954210" h="2286558">
                <a:moveTo>
                  <a:pt x="47637" y="0"/>
                </a:moveTo>
                <a:lnTo>
                  <a:pt x="4811300" y="0"/>
                </a:lnTo>
                <a:cubicBezTo>
                  <a:pt x="4890227" y="0"/>
                  <a:pt x="4954210" y="63983"/>
                  <a:pt x="4954210" y="142910"/>
                </a:cubicBezTo>
                <a:lnTo>
                  <a:pt x="4954210" y="2143648"/>
                </a:lnTo>
                <a:cubicBezTo>
                  <a:pt x="4954210" y="2222575"/>
                  <a:pt x="4890227" y="2286558"/>
                  <a:pt x="4811300" y="2286558"/>
                </a:cubicBezTo>
                <a:lnTo>
                  <a:pt x="47637" y="2286558"/>
                </a:lnTo>
                <a:cubicBezTo>
                  <a:pt x="21328" y="2286558"/>
                  <a:pt x="0" y="2265231"/>
                  <a:pt x="0" y="2238922"/>
                </a:cubicBezTo>
                <a:lnTo>
                  <a:pt x="0" y="47637"/>
                </a:lnTo>
                <a:cubicBezTo>
                  <a:pt x="0" y="21328"/>
                  <a:pt x="21328" y="0"/>
                  <a:pt x="47637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178637" dist="119092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en-IN"/>
          </a:p>
        </p:txBody>
      </p:sp>
      <p:sp>
        <p:nvSpPr>
          <p:cNvPr id="16" name="Shape 14"/>
          <p:cNvSpPr/>
          <p:nvPr/>
        </p:nvSpPr>
        <p:spPr>
          <a:xfrm>
            <a:off x="5666079" y="1929284"/>
            <a:ext cx="47637" cy="2286558"/>
          </a:xfrm>
          <a:custGeom>
            <a:avLst/>
            <a:gdLst/>
            <a:ahLst/>
            <a:cxnLst/>
            <a:rect l="l" t="t" r="r" b="b"/>
            <a:pathLst>
              <a:path w="47637" h="2286558">
                <a:moveTo>
                  <a:pt x="47637" y="0"/>
                </a:moveTo>
                <a:lnTo>
                  <a:pt x="47637" y="0"/>
                </a:lnTo>
                <a:lnTo>
                  <a:pt x="47637" y="2286558"/>
                </a:lnTo>
                <a:lnTo>
                  <a:pt x="47637" y="2286558"/>
                </a:lnTo>
                <a:cubicBezTo>
                  <a:pt x="21328" y="2286558"/>
                  <a:pt x="0" y="2265231"/>
                  <a:pt x="0" y="2238922"/>
                </a:cubicBezTo>
                <a:lnTo>
                  <a:pt x="0" y="47637"/>
                </a:lnTo>
                <a:cubicBezTo>
                  <a:pt x="0" y="21345"/>
                  <a:pt x="21345" y="0"/>
                  <a:pt x="47637" y="0"/>
                </a:cubicBezTo>
                <a:close/>
              </a:path>
            </a:pathLst>
          </a:custGeom>
          <a:solidFill>
            <a:srgbClr val="8BBDB8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7" name="Shape 15"/>
          <p:cNvSpPr/>
          <p:nvPr/>
        </p:nvSpPr>
        <p:spPr>
          <a:xfrm>
            <a:off x="5928081" y="2167467"/>
            <a:ext cx="571640" cy="571640"/>
          </a:xfrm>
          <a:custGeom>
            <a:avLst/>
            <a:gdLst/>
            <a:ahLst/>
            <a:cxnLst/>
            <a:rect l="l" t="t" r="r" b="b"/>
            <a:pathLst>
              <a:path w="571640" h="571640">
                <a:moveTo>
                  <a:pt x="285820" y="0"/>
                </a:moveTo>
                <a:lnTo>
                  <a:pt x="285820" y="0"/>
                </a:lnTo>
                <a:cubicBezTo>
                  <a:pt x="443674" y="0"/>
                  <a:pt x="571640" y="127966"/>
                  <a:pt x="571640" y="285820"/>
                </a:cubicBezTo>
                <a:lnTo>
                  <a:pt x="571640" y="285820"/>
                </a:lnTo>
                <a:cubicBezTo>
                  <a:pt x="571640" y="443674"/>
                  <a:pt x="443674" y="571640"/>
                  <a:pt x="285820" y="571640"/>
                </a:cubicBezTo>
                <a:lnTo>
                  <a:pt x="285820" y="571640"/>
                </a:lnTo>
                <a:cubicBezTo>
                  <a:pt x="127966" y="571640"/>
                  <a:pt x="0" y="443674"/>
                  <a:pt x="0" y="285820"/>
                </a:cubicBezTo>
                <a:lnTo>
                  <a:pt x="0" y="285820"/>
                </a:lnTo>
                <a:cubicBezTo>
                  <a:pt x="0" y="127966"/>
                  <a:pt x="127966" y="0"/>
                  <a:pt x="285820" y="0"/>
                </a:cubicBezTo>
                <a:close/>
              </a:path>
            </a:pathLst>
          </a:custGeom>
          <a:solidFill>
            <a:srgbClr val="8BBDB8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8" name="Shape 16"/>
          <p:cNvSpPr/>
          <p:nvPr/>
        </p:nvSpPr>
        <p:spPr>
          <a:xfrm>
            <a:off x="6094809" y="2334195"/>
            <a:ext cx="238183" cy="238183"/>
          </a:xfrm>
          <a:custGeom>
            <a:avLst/>
            <a:gdLst/>
            <a:ahLst/>
            <a:cxnLst/>
            <a:rect l="l" t="t" r="r" b="b"/>
            <a:pathLst>
              <a:path w="238183" h="238183">
                <a:moveTo>
                  <a:pt x="193524" y="96762"/>
                </a:moveTo>
                <a:cubicBezTo>
                  <a:pt x="193524" y="118115"/>
                  <a:pt x="186592" y="137839"/>
                  <a:pt x="174916" y="153842"/>
                </a:cubicBezTo>
                <a:lnTo>
                  <a:pt x="233810" y="212783"/>
                </a:lnTo>
                <a:cubicBezTo>
                  <a:pt x="239625" y="218598"/>
                  <a:pt x="239625" y="228042"/>
                  <a:pt x="233810" y="233857"/>
                </a:cubicBezTo>
                <a:cubicBezTo>
                  <a:pt x="227995" y="239672"/>
                  <a:pt x="218552" y="239672"/>
                  <a:pt x="212737" y="233857"/>
                </a:cubicBezTo>
                <a:lnTo>
                  <a:pt x="153842" y="174916"/>
                </a:lnTo>
                <a:cubicBezTo>
                  <a:pt x="137839" y="186592"/>
                  <a:pt x="118115" y="193524"/>
                  <a:pt x="96762" y="193524"/>
                </a:cubicBezTo>
                <a:cubicBezTo>
                  <a:pt x="43310" y="193524"/>
                  <a:pt x="0" y="150214"/>
                  <a:pt x="0" y="96762"/>
                </a:cubicBezTo>
                <a:cubicBezTo>
                  <a:pt x="0" y="43310"/>
                  <a:pt x="43310" y="0"/>
                  <a:pt x="96762" y="0"/>
                </a:cubicBezTo>
                <a:cubicBezTo>
                  <a:pt x="150214" y="0"/>
                  <a:pt x="193524" y="43310"/>
                  <a:pt x="193524" y="96762"/>
                </a:cubicBezTo>
                <a:close/>
                <a:moveTo>
                  <a:pt x="96762" y="163751"/>
                </a:moveTo>
                <a:cubicBezTo>
                  <a:pt x="133734" y="163751"/>
                  <a:pt x="163751" y="133734"/>
                  <a:pt x="163751" y="96762"/>
                </a:cubicBezTo>
                <a:cubicBezTo>
                  <a:pt x="163751" y="59790"/>
                  <a:pt x="133734" y="29773"/>
                  <a:pt x="96762" y="29773"/>
                </a:cubicBezTo>
                <a:cubicBezTo>
                  <a:pt x="59790" y="29773"/>
                  <a:pt x="29773" y="59790"/>
                  <a:pt x="29773" y="96762"/>
                </a:cubicBezTo>
                <a:cubicBezTo>
                  <a:pt x="29773" y="133734"/>
                  <a:pt x="59790" y="163751"/>
                  <a:pt x="96762" y="163751"/>
                </a:cubicBezTo>
                <a:close/>
              </a:path>
            </a:pathLst>
          </a:custGeom>
          <a:solidFill>
            <a:srgbClr val="F9F8F6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9" name="Text 17"/>
          <p:cNvSpPr/>
          <p:nvPr/>
        </p:nvSpPr>
        <p:spPr>
          <a:xfrm>
            <a:off x="6642631" y="2286558"/>
            <a:ext cx="2143648" cy="3334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88" b="1" dirty="0">
                <a:solidFill>
                  <a:srgbClr val="2E3331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Found Item Reporting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5928081" y="2882016"/>
            <a:ext cx="4549298" cy="61927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500" dirty="0">
                <a:solidFill>
                  <a:srgbClr val="2E3331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Students can report found items with photos and descriptions to help locate the owners.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5928081" y="3644202"/>
            <a:ext cx="1476736" cy="333456"/>
          </a:xfrm>
          <a:prstGeom prst="rect">
            <a:avLst/>
          </a:prstGeom>
          <a:noFill/>
          <a:ln/>
        </p:spPr>
        <p:txBody>
          <a:bodyPr wrap="square" lIns="142910" tIns="47637" rIns="142910" bIns="47637" rtlCol="0" anchor="ctr"/>
          <a:lstStyle/>
          <a:p>
            <a:pPr>
              <a:lnSpc>
                <a:spcPct val="120000"/>
              </a:lnSpc>
            </a:pP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7422531" y="3644202"/>
            <a:ext cx="1500554" cy="333456"/>
          </a:xfrm>
          <a:prstGeom prst="rect">
            <a:avLst/>
          </a:prstGeom>
          <a:noFill/>
          <a:ln/>
        </p:spPr>
        <p:txBody>
          <a:bodyPr wrap="square" lIns="142910" tIns="47637" rIns="142910" bIns="47637" rtlCol="0" anchor="ctr"/>
          <a:lstStyle/>
          <a:p>
            <a:pPr>
              <a:lnSpc>
                <a:spcPct val="120000"/>
              </a:lnSpc>
            </a:pP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10831974" y="1929284"/>
            <a:ext cx="4954210" cy="2286558"/>
          </a:xfrm>
          <a:custGeom>
            <a:avLst/>
            <a:gdLst/>
            <a:ahLst/>
            <a:cxnLst/>
            <a:rect l="l" t="t" r="r" b="b"/>
            <a:pathLst>
              <a:path w="4954210" h="2286558">
                <a:moveTo>
                  <a:pt x="47637" y="0"/>
                </a:moveTo>
                <a:lnTo>
                  <a:pt x="4811300" y="0"/>
                </a:lnTo>
                <a:cubicBezTo>
                  <a:pt x="4890227" y="0"/>
                  <a:pt x="4954210" y="63983"/>
                  <a:pt x="4954210" y="142910"/>
                </a:cubicBezTo>
                <a:lnTo>
                  <a:pt x="4954210" y="2143648"/>
                </a:lnTo>
                <a:cubicBezTo>
                  <a:pt x="4954210" y="2222575"/>
                  <a:pt x="4890227" y="2286558"/>
                  <a:pt x="4811300" y="2286558"/>
                </a:cubicBezTo>
                <a:lnTo>
                  <a:pt x="47637" y="2286558"/>
                </a:lnTo>
                <a:cubicBezTo>
                  <a:pt x="21328" y="2286558"/>
                  <a:pt x="0" y="2265231"/>
                  <a:pt x="0" y="2238922"/>
                </a:cubicBezTo>
                <a:lnTo>
                  <a:pt x="0" y="47637"/>
                </a:lnTo>
                <a:cubicBezTo>
                  <a:pt x="0" y="21328"/>
                  <a:pt x="21328" y="0"/>
                  <a:pt x="47637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178637" dist="119092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en-IN"/>
          </a:p>
        </p:txBody>
      </p:sp>
      <p:sp>
        <p:nvSpPr>
          <p:cNvPr id="26" name="Shape 24"/>
          <p:cNvSpPr/>
          <p:nvPr/>
        </p:nvSpPr>
        <p:spPr>
          <a:xfrm>
            <a:off x="10831974" y="1929284"/>
            <a:ext cx="47637" cy="2286558"/>
          </a:xfrm>
          <a:custGeom>
            <a:avLst/>
            <a:gdLst/>
            <a:ahLst/>
            <a:cxnLst/>
            <a:rect l="l" t="t" r="r" b="b"/>
            <a:pathLst>
              <a:path w="47637" h="2286558">
                <a:moveTo>
                  <a:pt x="47637" y="0"/>
                </a:moveTo>
                <a:lnTo>
                  <a:pt x="47637" y="0"/>
                </a:lnTo>
                <a:lnTo>
                  <a:pt x="47637" y="2286558"/>
                </a:lnTo>
                <a:lnTo>
                  <a:pt x="47637" y="2286558"/>
                </a:lnTo>
                <a:cubicBezTo>
                  <a:pt x="21328" y="2286558"/>
                  <a:pt x="0" y="2265231"/>
                  <a:pt x="0" y="2238922"/>
                </a:cubicBezTo>
                <a:lnTo>
                  <a:pt x="0" y="47637"/>
                </a:lnTo>
                <a:cubicBezTo>
                  <a:pt x="0" y="21345"/>
                  <a:pt x="21345" y="0"/>
                  <a:pt x="47637" y="0"/>
                </a:cubicBezTo>
                <a:close/>
              </a:path>
            </a:pathLst>
          </a:custGeom>
          <a:solidFill>
            <a:srgbClr val="FFC94D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7" name="Shape 25"/>
          <p:cNvSpPr/>
          <p:nvPr/>
        </p:nvSpPr>
        <p:spPr>
          <a:xfrm>
            <a:off x="11093976" y="2167467"/>
            <a:ext cx="571640" cy="571640"/>
          </a:xfrm>
          <a:custGeom>
            <a:avLst/>
            <a:gdLst/>
            <a:ahLst/>
            <a:cxnLst/>
            <a:rect l="l" t="t" r="r" b="b"/>
            <a:pathLst>
              <a:path w="571640" h="571640">
                <a:moveTo>
                  <a:pt x="285820" y="0"/>
                </a:moveTo>
                <a:lnTo>
                  <a:pt x="285820" y="0"/>
                </a:lnTo>
                <a:cubicBezTo>
                  <a:pt x="443674" y="0"/>
                  <a:pt x="571640" y="127966"/>
                  <a:pt x="571640" y="285820"/>
                </a:cubicBezTo>
                <a:lnTo>
                  <a:pt x="571640" y="285820"/>
                </a:lnTo>
                <a:cubicBezTo>
                  <a:pt x="571640" y="443674"/>
                  <a:pt x="443674" y="571640"/>
                  <a:pt x="285820" y="571640"/>
                </a:cubicBezTo>
                <a:lnTo>
                  <a:pt x="285820" y="571640"/>
                </a:lnTo>
                <a:cubicBezTo>
                  <a:pt x="127966" y="571640"/>
                  <a:pt x="0" y="443674"/>
                  <a:pt x="0" y="285820"/>
                </a:cubicBezTo>
                <a:lnTo>
                  <a:pt x="0" y="285820"/>
                </a:lnTo>
                <a:cubicBezTo>
                  <a:pt x="0" y="127966"/>
                  <a:pt x="127966" y="0"/>
                  <a:pt x="285820" y="0"/>
                </a:cubicBezTo>
                <a:close/>
              </a:path>
            </a:pathLst>
          </a:custGeom>
          <a:solidFill>
            <a:srgbClr val="FFC94D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8" name="Shape 26"/>
          <p:cNvSpPr/>
          <p:nvPr/>
        </p:nvSpPr>
        <p:spPr>
          <a:xfrm>
            <a:off x="11245817" y="2334195"/>
            <a:ext cx="267956" cy="238183"/>
          </a:xfrm>
          <a:custGeom>
            <a:avLst/>
            <a:gdLst/>
            <a:ahLst/>
            <a:cxnLst/>
            <a:rect l="l" t="t" r="r" b="b"/>
            <a:pathLst>
              <a:path w="267956" h="238183">
                <a:moveTo>
                  <a:pt x="195152" y="44659"/>
                </a:moveTo>
                <a:cubicBezTo>
                  <a:pt x="187430" y="44659"/>
                  <a:pt x="179940" y="46753"/>
                  <a:pt x="173381" y="50567"/>
                </a:cubicBezTo>
                <a:cubicBezTo>
                  <a:pt x="166030" y="43124"/>
                  <a:pt x="157471" y="36890"/>
                  <a:pt x="148027" y="32192"/>
                </a:cubicBezTo>
                <a:cubicBezTo>
                  <a:pt x="161146" y="21027"/>
                  <a:pt x="177847" y="14886"/>
                  <a:pt x="195152" y="14886"/>
                </a:cubicBezTo>
                <a:cubicBezTo>
                  <a:pt x="235345" y="14886"/>
                  <a:pt x="267956" y="47451"/>
                  <a:pt x="267956" y="87690"/>
                </a:cubicBezTo>
                <a:cubicBezTo>
                  <a:pt x="267956" y="106996"/>
                  <a:pt x="260280" y="125511"/>
                  <a:pt x="246650" y="139142"/>
                </a:cubicBezTo>
                <a:lnTo>
                  <a:pt x="213574" y="172218"/>
                </a:lnTo>
                <a:cubicBezTo>
                  <a:pt x="199944" y="185848"/>
                  <a:pt x="181429" y="193524"/>
                  <a:pt x="162123" y="193524"/>
                </a:cubicBezTo>
                <a:cubicBezTo>
                  <a:pt x="121929" y="193524"/>
                  <a:pt x="89319" y="160960"/>
                  <a:pt x="89319" y="120720"/>
                </a:cubicBezTo>
                <a:cubicBezTo>
                  <a:pt x="89319" y="120022"/>
                  <a:pt x="89319" y="119324"/>
                  <a:pt x="89365" y="118626"/>
                </a:cubicBezTo>
                <a:cubicBezTo>
                  <a:pt x="89598" y="110392"/>
                  <a:pt x="96436" y="103926"/>
                  <a:pt x="104670" y="104159"/>
                </a:cubicBezTo>
                <a:cubicBezTo>
                  <a:pt x="112904" y="104391"/>
                  <a:pt x="119371" y="111230"/>
                  <a:pt x="119138" y="119464"/>
                </a:cubicBezTo>
                <a:cubicBezTo>
                  <a:pt x="119138" y="119882"/>
                  <a:pt x="119138" y="120301"/>
                  <a:pt x="119138" y="120673"/>
                </a:cubicBezTo>
                <a:cubicBezTo>
                  <a:pt x="119138" y="144445"/>
                  <a:pt x="138397" y="163704"/>
                  <a:pt x="162169" y="163704"/>
                </a:cubicBezTo>
                <a:cubicBezTo>
                  <a:pt x="173567" y="163704"/>
                  <a:pt x="184499" y="159192"/>
                  <a:pt x="192593" y="151097"/>
                </a:cubicBezTo>
                <a:lnTo>
                  <a:pt x="225669" y="118022"/>
                </a:lnTo>
                <a:cubicBezTo>
                  <a:pt x="233717" y="109974"/>
                  <a:pt x="238276" y="98995"/>
                  <a:pt x="238276" y="87597"/>
                </a:cubicBezTo>
                <a:cubicBezTo>
                  <a:pt x="238276" y="63826"/>
                  <a:pt x="219017" y="44566"/>
                  <a:pt x="195245" y="44566"/>
                </a:cubicBezTo>
                <a:close/>
                <a:moveTo>
                  <a:pt x="128023" y="80619"/>
                </a:moveTo>
                <a:cubicBezTo>
                  <a:pt x="127140" y="80247"/>
                  <a:pt x="126256" y="79736"/>
                  <a:pt x="125465" y="79177"/>
                </a:cubicBezTo>
                <a:cubicBezTo>
                  <a:pt x="119603" y="76153"/>
                  <a:pt x="112904" y="74432"/>
                  <a:pt x="105880" y="74432"/>
                </a:cubicBezTo>
                <a:cubicBezTo>
                  <a:pt x="94482" y="74432"/>
                  <a:pt x="83550" y="78945"/>
                  <a:pt x="75456" y="87039"/>
                </a:cubicBezTo>
                <a:lnTo>
                  <a:pt x="42380" y="120115"/>
                </a:lnTo>
                <a:cubicBezTo>
                  <a:pt x="34332" y="128163"/>
                  <a:pt x="29773" y="139142"/>
                  <a:pt x="29773" y="150539"/>
                </a:cubicBezTo>
                <a:cubicBezTo>
                  <a:pt x="29773" y="174311"/>
                  <a:pt x="49032" y="193570"/>
                  <a:pt x="72804" y="193570"/>
                </a:cubicBezTo>
                <a:cubicBezTo>
                  <a:pt x="80480" y="193570"/>
                  <a:pt x="87970" y="191523"/>
                  <a:pt x="94529" y="187709"/>
                </a:cubicBezTo>
                <a:cubicBezTo>
                  <a:pt x="101879" y="195152"/>
                  <a:pt x="110439" y="201386"/>
                  <a:pt x="119929" y="206084"/>
                </a:cubicBezTo>
                <a:cubicBezTo>
                  <a:pt x="106810" y="217203"/>
                  <a:pt x="90156" y="223390"/>
                  <a:pt x="72804" y="223390"/>
                </a:cubicBezTo>
                <a:cubicBezTo>
                  <a:pt x="32611" y="223390"/>
                  <a:pt x="0" y="190826"/>
                  <a:pt x="0" y="150586"/>
                </a:cubicBezTo>
                <a:cubicBezTo>
                  <a:pt x="0" y="131280"/>
                  <a:pt x="7676" y="112765"/>
                  <a:pt x="21306" y="99134"/>
                </a:cubicBezTo>
                <a:lnTo>
                  <a:pt x="54382" y="66059"/>
                </a:lnTo>
                <a:cubicBezTo>
                  <a:pt x="68012" y="52428"/>
                  <a:pt x="86527" y="44752"/>
                  <a:pt x="105833" y="44752"/>
                </a:cubicBezTo>
                <a:cubicBezTo>
                  <a:pt x="146120" y="44752"/>
                  <a:pt x="178637" y="77596"/>
                  <a:pt x="178637" y="117742"/>
                </a:cubicBezTo>
                <a:cubicBezTo>
                  <a:pt x="178637" y="118347"/>
                  <a:pt x="178637" y="118952"/>
                  <a:pt x="178637" y="119557"/>
                </a:cubicBezTo>
                <a:cubicBezTo>
                  <a:pt x="178451" y="127791"/>
                  <a:pt x="171613" y="134257"/>
                  <a:pt x="163379" y="134071"/>
                </a:cubicBezTo>
                <a:cubicBezTo>
                  <a:pt x="155145" y="133885"/>
                  <a:pt x="148678" y="127047"/>
                  <a:pt x="148864" y="118812"/>
                </a:cubicBezTo>
                <a:cubicBezTo>
                  <a:pt x="148864" y="118440"/>
                  <a:pt x="148864" y="118115"/>
                  <a:pt x="148864" y="117742"/>
                </a:cubicBezTo>
                <a:cubicBezTo>
                  <a:pt x="148864" y="102065"/>
                  <a:pt x="140491" y="88295"/>
                  <a:pt x="128023" y="80712"/>
                </a:cubicBezTo>
                <a:close/>
              </a:path>
            </a:pathLst>
          </a:custGeom>
          <a:solidFill>
            <a:srgbClr val="2E3331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9" name="Text 27"/>
          <p:cNvSpPr/>
          <p:nvPr/>
        </p:nvSpPr>
        <p:spPr>
          <a:xfrm>
            <a:off x="11808525" y="2286558"/>
            <a:ext cx="2238922" cy="3334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88" b="1" dirty="0">
                <a:solidFill>
                  <a:srgbClr val="2E3331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Item Matching System</a:t>
            </a: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11093976" y="2882016"/>
            <a:ext cx="4549298" cy="61927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500" dirty="0">
                <a:solidFill>
                  <a:srgbClr val="2E3331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Intelligent matching algorithm connects lost and found items based on similarities.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11093976" y="3644202"/>
            <a:ext cx="1202825" cy="333456"/>
          </a:xfrm>
          <a:prstGeom prst="rect">
            <a:avLst/>
          </a:prstGeom>
          <a:noFill/>
          <a:ln/>
        </p:spPr>
        <p:txBody>
          <a:bodyPr wrap="square" lIns="142910" tIns="47637" rIns="142910" bIns="47637" rtlCol="0" anchor="ctr"/>
          <a:lstStyle/>
          <a:p>
            <a:pPr>
              <a:lnSpc>
                <a:spcPct val="120000"/>
              </a:lnSpc>
            </a:pP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12309455" y="3644202"/>
            <a:ext cx="1226643" cy="333456"/>
          </a:xfrm>
          <a:prstGeom prst="rect">
            <a:avLst/>
          </a:prstGeom>
          <a:noFill/>
          <a:ln/>
        </p:spPr>
        <p:txBody>
          <a:bodyPr wrap="square" lIns="142910" tIns="47637" rIns="142910" bIns="47637" rtlCol="0" anchor="ctr"/>
          <a:lstStyle/>
          <a:p>
            <a:pPr>
              <a:lnSpc>
                <a:spcPct val="120000"/>
              </a:lnSpc>
            </a:pPr>
            <a:endParaRPr lang="en-US" sz="1600" dirty="0"/>
          </a:p>
        </p:txBody>
      </p:sp>
      <p:sp>
        <p:nvSpPr>
          <p:cNvPr id="35" name="Shape 33"/>
          <p:cNvSpPr/>
          <p:nvPr/>
        </p:nvSpPr>
        <p:spPr>
          <a:xfrm>
            <a:off x="500185" y="4406388"/>
            <a:ext cx="4954210" cy="2286558"/>
          </a:xfrm>
          <a:custGeom>
            <a:avLst/>
            <a:gdLst/>
            <a:ahLst/>
            <a:cxnLst/>
            <a:rect l="l" t="t" r="r" b="b"/>
            <a:pathLst>
              <a:path w="4954210" h="2286558">
                <a:moveTo>
                  <a:pt x="47637" y="0"/>
                </a:moveTo>
                <a:lnTo>
                  <a:pt x="4811300" y="0"/>
                </a:lnTo>
                <a:cubicBezTo>
                  <a:pt x="4890227" y="0"/>
                  <a:pt x="4954210" y="63983"/>
                  <a:pt x="4954210" y="142910"/>
                </a:cubicBezTo>
                <a:lnTo>
                  <a:pt x="4954210" y="2143648"/>
                </a:lnTo>
                <a:cubicBezTo>
                  <a:pt x="4954210" y="2222575"/>
                  <a:pt x="4890227" y="2286558"/>
                  <a:pt x="4811300" y="2286558"/>
                </a:cubicBezTo>
                <a:lnTo>
                  <a:pt x="47637" y="2286558"/>
                </a:lnTo>
                <a:cubicBezTo>
                  <a:pt x="21328" y="2286558"/>
                  <a:pt x="0" y="2265231"/>
                  <a:pt x="0" y="2238922"/>
                </a:cubicBezTo>
                <a:lnTo>
                  <a:pt x="0" y="47637"/>
                </a:lnTo>
                <a:cubicBezTo>
                  <a:pt x="0" y="21328"/>
                  <a:pt x="21328" y="0"/>
                  <a:pt x="47637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178637" dist="119092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en-IN"/>
          </a:p>
        </p:txBody>
      </p:sp>
      <p:sp>
        <p:nvSpPr>
          <p:cNvPr id="36" name="Shape 34"/>
          <p:cNvSpPr/>
          <p:nvPr/>
        </p:nvSpPr>
        <p:spPr>
          <a:xfrm>
            <a:off x="500185" y="4406388"/>
            <a:ext cx="47637" cy="2286558"/>
          </a:xfrm>
          <a:custGeom>
            <a:avLst/>
            <a:gdLst/>
            <a:ahLst/>
            <a:cxnLst/>
            <a:rect l="l" t="t" r="r" b="b"/>
            <a:pathLst>
              <a:path w="47637" h="2286558">
                <a:moveTo>
                  <a:pt x="47637" y="0"/>
                </a:moveTo>
                <a:lnTo>
                  <a:pt x="47637" y="0"/>
                </a:lnTo>
                <a:lnTo>
                  <a:pt x="47637" y="2286558"/>
                </a:lnTo>
                <a:lnTo>
                  <a:pt x="47637" y="2286558"/>
                </a:lnTo>
                <a:cubicBezTo>
                  <a:pt x="21328" y="2286558"/>
                  <a:pt x="0" y="2265231"/>
                  <a:pt x="0" y="2238922"/>
                </a:cubicBezTo>
                <a:lnTo>
                  <a:pt x="0" y="47637"/>
                </a:lnTo>
                <a:cubicBezTo>
                  <a:pt x="0" y="21345"/>
                  <a:pt x="21345" y="0"/>
                  <a:pt x="47637" y="0"/>
                </a:cubicBezTo>
                <a:close/>
              </a:path>
            </a:pathLst>
          </a:custGeom>
          <a:solidFill>
            <a:srgbClr val="0D737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7" name="Shape 35"/>
          <p:cNvSpPr/>
          <p:nvPr/>
        </p:nvSpPr>
        <p:spPr>
          <a:xfrm>
            <a:off x="762186" y="4644571"/>
            <a:ext cx="571640" cy="571640"/>
          </a:xfrm>
          <a:custGeom>
            <a:avLst/>
            <a:gdLst/>
            <a:ahLst/>
            <a:cxnLst/>
            <a:rect l="l" t="t" r="r" b="b"/>
            <a:pathLst>
              <a:path w="571640" h="571640">
                <a:moveTo>
                  <a:pt x="285820" y="0"/>
                </a:moveTo>
                <a:lnTo>
                  <a:pt x="285820" y="0"/>
                </a:lnTo>
                <a:cubicBezTo>
                  <a:pt x="443674" y="0"/>
                  <a:pt x="571640" y="127966"/>
                  <a:pt x="571640" y="285820"/>
                </a:cubicBezTo>
                <a:lnTo>
                  <a:pt x="571640" y="285820"/>
                </a:lnTo>
                <a:cubicBezTo>
                  <a:pt x="571640" y="443674"/>
                  <a:pt x="443674" y="571640"/>
                  <a:pt x="285820" y="571640"/>
                </a:cubicBezTo>
                <a:lnTo>
                  <a:pt x="285820" y="571640"/>
                </a:lnTo>
                <a:cubicBezTo>
                  <a:pt x="127966" y="571640"/>
                  <a:pt x="0" y="443674"/>
                  <a:pt x="0" y="285820"/>
                </a:cubicBezTo>
                <a:lnTo>
                  <a:pt x="0" y="285820"/>
                </a:lnTo>
                <a:cubicBezTo>
                  <a:pt x="0" y="127966"/>
                  <a:pt x="127966" y="0"/>
                  <a:pt x="285820" y="0"/>
                </a:cubicBezTo>
                <a:close/>
              </a:path>
            </a:pathLst>
          </a:custGeom>
          <a:solidFill>
            <a:srgbClr val="0D737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8" name="Shape 36"/>
          <p:cNvSpPr/>
          <p:nvPr/>
        </p:nvSpPr>
        <p:spPr>
          <a:xfrm>
            <a:off x="914028" y="4811300"/>
            <a:ext cx="267956" cy="238183"/>
          </a:xfrm>
          <a:custGeom>
            <a:avLst/>
            <a:gdLst/>
            <a:ahLst/>
            <a:cxnLst/>
            <a:rect l="l" t="t" r="r" b="b"/>
            <a:pathLst>
              <a:path w="267956" h="238183">
                <a:moveTo>
                  <a:pt x="178637" y="66989"/>
                </a:moveTo>
                <a:cubicBezTo>
                  <a:pt x="178637" y="112207"/>
                  <a:pt x="138630" y="148864"/>
                  <a:pt x="89319" y="148864"/>
                </a:cubicBezTo>
                <a:cubicBezTo>
                  <a:pt x="76898" y="148864"/>
                  <a:pt x="65082" y="146538"/>
                  <a:pt x="54336" y="142352"/>
                </a:cubicBezTo>
                <a:lnTo>
                  <a:pt x="16375" y="162448"/>
                </a:lnTo>
                <a:cubicBezTo>
                  <a:pt x="12049" y="164728"/>
                  <a:pt x="6745" y="163937"/>
                  <a:pt x="3256" y="160495"/>
                </a:cubicBezTo>
                <a:cubicBezTo>
                  <a:pt x="-233" y="157052"/>
                  <a:pt x="-1023" y="151702"/>
                  <a:pt x="1303" y="147376"/>
                </a:cubicBezTo>
                <a:lnTo>
                  <a:pt x="17864" y="116114"/>
                </a:lnTo>
                <a:cubicBezTo>
                  <a:pt x="6652" y="102437"/>
                  <a:pt x="0" y="85411"/>
                  <a:pt x="0" y="66989"/>
                </a:cubicBezTo>
                <a:cubicBezTo>
                  <a:pt x="0" y="21771"/>
                  <a:pt x="40007" y="-14886"/>
                  <a:pt x="89319" y="-14886"/>
                </a:cubicBezTo>
                <a:cubicBezTo>
                  <a:pt x="138630" y="-14886"/>
                  <a:pt x="178637" y="21771"/>
                  <a:pt x="178637" y="66989"/>
                </a:cubicBezTo>
                <a:close/>
                <a:moveTo>
                  <a:pt x="178637" y="238183"/>
                </a:moveTo>
                <a:cubicBezTo>
                  <a:pt x="134862" y="238183"/>
                  <a:pt x="98437" y="209294"/>
                  <a:pt x="90807" y="171194"/>
                </a:cubicBezTo>
                <a:cubicBezTo>
                  <a:pt x="146632" y="170496"/>
                  <a:pt x="195152" y="130768"/>
                  <a:pt x="200502" y="76898"/>
                </a:cubicBezTo>
                <a:cubicBezTo>
                  <a:pt x="239253" y="85830"/>
                  <a:pt x="267956" y="117975"/>
                  <a:pt x="267956" y="156308"/>
                </a:cubicBezTo>
                <a:cubicBezTo>
                  <a:pt x="267956" y="174730"/>
                  <a:pt x="261304" y="191756"/>
                  <a:pt x="250092" y="205433"/>
                </a:cubicBezTo>
                <a:lnTo>
                  <a:pt x="266653" y="236695"/>
                </a:lnTo>
                <a:cubicBezTo>
                  <a:pt x="268933" y="241021"/>
                  <a:pt x="268142" y="246324"/>
                  <a:pt x="264700" y="249813"/>
                </a:cubicBezTo>
                <a:cubicBezTo>
                  <a:pt x="261257" y="253302"/>
                  <a:pt x="255907" y="254093"/>
                  <a:pt x="251581" y="251767"/>
                </a:cubicBezTo>
                <a:lnTo>
                  <a:pt x="213621" y="231670"/>
                </a:lnTo>
                <a:cubicBezTo>
                  <a:pt x="202874" y="235857"/>
                  <a:pt x="191058" y="238183"/>
                  <a:pt x="178637" y="238183"/>
                </a:cubicBezTo>
                <a:close/>
              </a:path>
            </a:pathLst>
          </a:custGeom>
          <a:solidFill>
            <a:srgbClr val="F9F8F6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9" name="Text 37"/>
          <p:cNvSpPr/>
          <p:nvPr/>
        </p:nvSpPr>
        <p:spPr>
          <a:xfrm>
            <a:off x="1476736" y="4763663"/>
            <a:ext cx="1512463" cy="3334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88" b="1" dirty="0">
                <a:solidFill>
                  <a:srgbClr val="2E3331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Real-time Chat</a:t>
            </a:r>
            <a:endParaRPr lang="en-US" sz="1600" dirty="0"/>
          </a:p>
        </p:txBody>
      </p:sp>
      <p:sp>
        <p:nvSpPr>
          <p:cNvPr id="40" name="Text 38"/>
          <p:cNvSpPr/>
          <p:nvPr/>
        </p:nvSpPr>
        <p:spPr>
          <a:xfrm>
            <a:off x="762186" y="5359121"/>
            <a:ext cx="4549298" cy="61927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500" dirty="0">
                <a:solidFill>
                  <a:srgbClr val="2E3331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Integrated messaging system allows direct communication between students for coordination.</a:t>
            </a:r>
            <a:endParaRPr lang="en-US" sz="1600" dirty="0"/>
          </a:p>
        </p:txBody>
      </p:sp>
      <p:sp>
        <p:nvSpPr>
          <p:cNvPr id="42" name="Text 40"/>
          <p:cNvSpPr/>
          <p:nvPr/>
        </p:nvSpPr>
        <p:spPr>
          <a:xfrm>
            <a:off x="762186" y="6121307"/>
            <a:ext cx="1202825" cy="333456"/>
          </a:xfrm>
          <a:prstGeom prst="rect">
            <a:avLst/>
          </a:prstGeom>
          <a:noFill/>
          <a:ln/>
        </p:spPr>
        <p:txBody>
          <a:bodyPr wrap="square" lIns="142910" tIns="47637" rIns="142910" bIns="47637" rtlCol="0" anchor="ctr"/>
          <a:lstStyle/>
          <a:p>
            <a:pPr>
              <a:lnSpc>
                <a:spcPct val="120000"/>
              </a:lnSpc>
            </a:pPr>
            <a:endParaRPr lang="en-US" sz="1600" dirty="0"/>
          </a:p>
        </p:txBody>
      </p:sp>
      <p:sp>
        <p:nvSpPr>
          <p:cNvPr id="44" name="Text 42"/>
          <p:cNvSpPr/>
          <p:nvPr/>
        </p:nvSpPr>
        <p:spPr>
          <a:xfrm>
            <a:off x="1971114" y="6121307"/>
            <a:ext cx="1262371" cy="333456"/>
          </a:xfrm>
          <a:prstGeom prst="rect">
            <a:avLst/>
          </a:prstGeom>
          <a:noFill/>
          <a:ln/>
        </p:spPr>
        <p:txBody>
          <a:bodyPr wrap="square" lIns="142910" tIns="47637" rIns="142910" bIns="47637" rtlCol="0" anchor="ctr"/>
          <a:lstStyle/>
          <a:p>
            <a:pPr>
              <a:lnSpc>
                <a:spcPct val="120000"/>
              </a:lnSpc>
            </a:pPr>
            <a:endParaRPr lang="en-US" sz="1600" dirty="0"/>
          </a:p>
        </p:txBody>
      </p:sp>
      <p:sp>
        <p:nvSpPr>
          <p:cNvPr id="45" name="Shape 43"/>
          <p:cNvSpPr/>
          <p:nvPr/>
        </p:nvSpPr>
        <p:spPr>
          <a:xfrm>
            <a:off x="5666079" y="4406388"/>
            <a:ext cx="4954210" cy="2286558"/>
          </a:xfrm>
          <a:custGeom>
            <a:avLst/>
            <a:gdLst/>
            <a:ahLst/>
            <a:cxnLst/>
            <a:rect l="l" t="t" r="r" b="b"/>
            <a:pathLst>
              <a:path w="4954210" h="2286558">
                <a:moveTo>
                  <a:pt x="47637" y="0"/>
                </a:moveTo>
                <a:lnTo>
                  <a:pt x="4811300" y="0"/>
                </a:lnTo>
                <a:cubicBezTo>
                  <a:pt x="4890227" y="0"/>
                  <a:pt x="4954210" y="63983"/>
                  <a:pt x="4954210" y="142910"/>
                </a:cubicBezTo>
                <a:lnTo>
                  <a:pt x="4954210" y="2143648"/>
                </a:lnTo>
                <a:cubicBezTo>
                  <a:pt x="4954210" y="2222575"/>
                  <a:pt x="4890227" y="2286558"/>
                  <a:pt x="4811300" y="2286558"/>
                </a:cubicBezTo>
                <a:lnTo>
                  <a:pt x="47637" y="2286558"/>
                </a:lnTo>
                <a:cubicBezTo>
                  <a:pt x="21328" y="2286558"/>
                  <a:pt x="0" y="2265231"/>
                  <a:pt x="0" y="2238922"/>
                </a:cubicBezTo>
                <a:lnTo>
                  <a:pt x="0" y="47637"/>
                </a:lnTo>
                <a:cubicBezTo>
                  <a:pt x="0" y="21328"/>
                  <a:pt x="21328" y="0"/>
                  <a:pt x="47637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178637" dist="119092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en-IN"/>
          </a:p>
        </p:txBody>
      </p:sp>
      <p:sp>
        <p:nvSpPr>
          <p:cNvPr id="46" name="Shape 44"/>
          <p:cNvSpPr/>
          <p:nvPr/>
        </p:nvSpPr>
        <p:spPr>
          <a:xfrm>
            <a:off x="5666079" y="4406388"/>
            <a:ext cx="47637" cy="2286558"/>
          </a:xfrm>
          <a:custGeom>
            <a:avLst/>
            <a:gdLst/>
            <a:ahLst/>
            <a:cxnLst/>
            <a:rect l="l" t="t" r="r" b="b"/>
            <a:pathLst>
              <a:path w="47637" h="2286558">
                <a:moveTo>
                  <a:pt x="47637" y="0"/>
                </a:moveTo>
                <a:lnTo>
                  <a:pt x="47637" y="0"/>
                </a:lnTo>
                <a:lnTo>
                  <a:pt x="47637" y="2286558"/>
                </a:lnTo>
                <a:lnTo>
                  <a:pt x="47637" y="2286558"/>
                </a:lnTo>
                <a:cubicBezTo>
                  <a:pt x="21328" y="2286558"/>
                  <a:pt x="0" y="2265231"/>
                  <a:pt x="0" y="2238922"/>
                </a:cubicBezTo>
                <a:lnTo>
                  <a:pt x="0" y="47637"/>
                </a:lnTo>
                <a:cubicBezTo>
                  <a:pt x="0" y="21345"/>
                  <a:pt x="21345" y="0"/>
                  <a:pt x="47637" y="0"/>
                </a:cubicBezTo>
                <a:close/>
              </a:path>
            </a:pathLst>
          </a:custGeom>
          <a:solidFill>
            <a:srgbClr val="8BBDB8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47" name="Shape 45"/>
          <p:cNvSpPr/>
          <p:nvPr/>
        </p:nvSpPr>
        <p:spPr>
          <a:xfrm>
            <a:off x="5928081" y="4644571"/>
            <a:ext cx="571640" cy="571640"/>
          </a:xfrm>
          <a:custGeom>
            <a:avLst/>
            <a:gdLst/>
            <a:ahLst/>
            <a:cxnLst/>
            <a:rect l="l" t="t" r="r" b="b"/>
            <a:pathLst>
              <a:path w="571640" h="571640">
                <a:moveTo>
                  <a:pt x="285820" y="0"/>
                </a:moveTo>
                <a:lnTo>
                  <a:pt x="285820" y="0"/>
                </a:lnTo>
                <a:cubicBezTo>
                  <a:pt x="443674" y="0"/>
                  <a:pt x="571640" y="127966"/>
                  <a:pt x="571640" y="285820"/>
                </a:cubicBezTo>
                <a:lnTo>
                  <a:pt x="571640" y="285820"/>
                </a:lnTo>
                <a:cubicBezTo>
                  <a:pt x="571640" y="443674"/>
                  <a:pt x="443674" y="571640"/>
                  <a:pt x="285820" y="571640"/>
                </a:cubicBezTo>
                <a:lnTo>
                  <a:pt x="285820" y="571640"/>
                </a:lnTo>
                <a:cubicBezTo>
                  <a:pt x="127966" y="571640"/>
                  <a:pt x="0" y="443674"/>
                  <a:pt x="0" y="285820"/>
                </a:cubicBezTo>
                <a:lnTo>
                  <a:pt x="0" y="285820"/>
                </a:lnTo>
                <a:cubicBezTo>
                  <a:pt x="0" y="127966"/>
                  <a:pt x="127966" y="0"/>
                  <a:pt x="285820" y="0"/>
                </a:cubicBezTo>
                <a:close/>
              </a:path>
            </a:pathLst>
          </a:custGeom>
          <a:solidFill>
            <a:srgbClr val="8BBDB8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48" name="Shape 46"/>
          <p:cNvSpPr/>
          <p:nvPr/>
        </p:nvSpPr>
        <p:spPr>
          <a:xfrm>
            <a:off x="6079923" y="4811300"/>
            <a:ext cx="267956" cy="238183"/>
          </a:xfrm>
          <a:custGeom>
            <a:avLst/>
            <a:gdLst/>
            <a:ahLst/>
            <a:cxnLst/>
            <a:rect l="l" t="t" r="r" b="b"/>
            <a:pathLst>
              <a:path w="267956" h="238183">
                <a:moveTo>
                  <a:pt x="104205" y="115370"/>
                </a:moveTo>
                <a:cubicBezTo>
                  <a:pt x="135015" y="115370"/>
                  <a:pt x="160029" y="90356"/>
                  <a:pt x="160029" y="59546"/>
                </a:cubicBezTo>
                <a:cubicBezTo>
                  <a:pt x="160029" y="28736"/>
                  <a:pt x="135015" y="3722"/>
                  <a:pt x="104205" y="3722"/>
                </a:cubicBezTo>
                <a:cubicBezTo>
                  <a:pt x="73395" y="3722"/>
                  <a:pt x="48381" y="28736"/>
                  <a:pt x="48381" y="59546"/>
                </a:cubicBezTo>
                <a:cubicBezTo>
                  <a:pt x="48381" y="90356"/>
                  <a:pt x="73395" y="115370"/>
                  <a:pt x="104205" y="115370"/>
                </a:cubicBezTo>
                <a:close/>
                <a:moveTo>
                  <a:pt x="90389" y="141421"/>
                </a:moveTo>
                <a:cubicBezTo>
                  <a:pt x="44566" y="141421"/>
                  <a:pt x="7443" y="178544"/>
                  <a:pt x="7443" y="224367"/>
                </a:cubicBezTo>
                <a:cubicBezTo>
                  <a:pt x="7443" y="231996"/>
                  <a:pt x="13630" y="238183"/>
                  <a:pt x="21260" y="238183"/>
                </a:cubicBezTo>
                <a:lnTo>
                  <a:pt x="138258" y="238183"/>
                </a:lnTo>
                <a:cubicBezTo>
                  <a:pt x="121418" y="218366"/>
                  <a:pt x="111648" y="192826"/>
                  <a:pt x="111648" y="165798"/>
                </a:cubicBezTo>
                <a:lnTo>
                  <a:pt x="111648" y="151330"/>
                </a:lnTo>
                <a:cubicBezTo>
                  <a:pt x="111648" y="147934"/>
                  <a:pt x="112114" y="144585"/>
                  <a:pt x="112997" y="141421"/>
                </a:cubicBezTo>
                <a:lnTo>
                  <a:pt x="90389" y="141421"/>
                </a:lnTo>
                <a:close/>
                <a:moveTo>
                  <a:pt x="207154" y="227251"/>
                </a:moveTo>
                <a:lnTo>
                  <a:pt x="200967" y="230182"/>
                </a:lnTo>
                <a:lnTo>
                  <a:pt x="200967" y="142677"/>
                </a:lnTo>
                <a:lnTo>
                  <a:pt x="245626" y="157564"/>
                </a:lnTo>
                <a:lnTo>
                  <a:pt x="245626" y="166682"/>
                </a:lnTo>
                <a:cubicBezTo>
                  <a:pt x="245626" y="192640"/>
                  <a:pt x="230647" y="216226"/>
                  <a:pt x="207154" y="227297"/>
                </a:cubicBezTo>
                <a:close/>
                <a:moveTo>
                  <a:pt x="196268" y="120720"/>
                </a:moveTo>
                <a:lnTo>
                  <a:pt x="144166" y="138072"/>
                </a:lnTo>
                <a:cubicBezTo>
                  <a:pt x="138072" y="140119"/>
                  <a:pt x="133978" y="145794"/>
                  <a:pt x="133978" y="152214"/>
                </a:cubicBezTo>
                <a:lnTo>
                  <a:pt x="133978" y="166682"/>
                </a:lnTo>
                <a:cubicBezTo>
                  <a:pt x="133978" y="201293"/>
                  <a:pt x="153982" y="232787"/>
                  <a:pt x="185243" y="247487"/>
                </a:cubicBezTo>
                <a:lnTo>
                  <a:pt x="193849" y="251534"/>
                </a:lnTo>
                <a:cubicBezTo>
                  <a:pt x="196082" y="252558"/>
                  <a:pt x="198501" y="253116"/>
                  <a:pt x="200921" y="253116"/>
                </a:cubicBezTo>
                <a:cubicBezTo>
                  <a:pt x="203340" y="253116"/>
                  <a:pt x="205805" y="252558"/>
                  <a:pt x="207992" y="251534"/>
                </a:cubicBezTo>
                <a:lnTo>
                  <a:pt x="216598" y="247487"/>
                </a:lnTo>
                <a:cubicBezTo>
                  <a:pt x="247952" y="232740"/>
                  <a:pt x="267956" y="201246"/>
                  <a:pt x="267956" y="166635"/>
                </a:cubicBezTo>
                <a:lnTo>
                  <a:pt x="267956" y="152167"/>
                </a:lnTo>
                <a:cubicBezTo>
                  <a:pt x="267956" y="145748"/>
                  <a:pt x="263862" y="140072"/>
                  <a:pt x="257768" y="138025"/>
                </a:cubicBezTo>
                <a:lnTo>
                  <a:pt x="205666" y="120673"/>
                </a:lnTo>
                <a:cubicBezTo>
                  <a:pt x="202595" y="119650"/>
                  <a:pt x="199292" y="119650"/>
                  <a:pt x="196268" y="120673"/>
                </a:cubicBezTo>
                <a:close/>
              </a:path>
            </a:pathLst>
          </a:custGeom>
          <a:solidFill>
            <a:srgbClr val="F9F8F6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49" name="Text 47"/>
          <p:cNvSpPr/>
          <p:nvPr/>
        </p:nvSpPr>
        <p:spPr>
          <a:xfrm>
            <a:off x="6642631" y="4763663"/>
            <a:ext cx="2024557" cy="3334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88" b="1" dirty="0">
                <a:solidFill>
                  <a:srgbClr val="2E3331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Admin Management</a:t>
            </a:r>
            <a:endParaRPr lang="en-US" sz="1600" dirty="0"/>
          </a:p>
        </p:txBody>
      </p:sp>
      <p:sp>
        <p:nvSpPr>
          <p:cNvPr id="50" name="Text 48"/>
          <p:cNvSpPr/>
          <p:nvPr/>
        </p:nvSpPr>
        <p:spPr>
          <a:xfrm>
            <a:off x="5928081" y="5359121"/>
            <a:ext cx="4549298" cy="61927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500" dirty="0">
                <a:solidFill>
                  <a:srgbClr val="2E3331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Comprehensive admin panel for user management, content moderation, and system monitoring.</a:t>
            </a:r>
            <a:endParaRPr lang="en-US" sz="1600" dirty="0"/>
          </a:p>
        </p:txBody>
      </p:sp>
      <p:sp>
        <p:nvSpPr>
          <p:cNvPr id="52" name="Text 50"/>
          <p:cNvSpPr/>
          <p:nvPr/>
        </p:nvSpPr>
        <p:spPr>
          <a:xfrm>
            <a:off x="5928081" y="6121307"/>
            <a:ext cx="1286189" cy="333456"/>
          </a:xfrm>
          <a:prstGeom prst="rect">
            <a:avLst/>
          </a:prstGeom>
          <a:noFill/>
          <a:ln/>
        </p:spPr>
        <p:txBody>
          <a:bodyPr wrap="square" lIns="142910" tIns="47637" rIns="142910" bIns="47637" rtlCol="0" anchor="ctr"/>
          <a:lstStyle/>
          <a:p>
            <a:pPr>
              <a:lnSpc>
                <a:spcPct val="120000"/>
              </a:lnSpc>
            </a:pPr>
            <a:endParaRPr lang="en-US" sz="1600" dirty="0"/>
          </a:p>
        </p:txBody>
      </p:sp>
      <p:sp>
        <p:nvSpPr>
          <p:cNvPr id="54" name="Text 52"/>
          <p:cNvSpPr/>
          <p:nvPr/>
        </p:nvSpPr>
        <p:spPr>
          <a:xfrm>
            <a:off x="7220374" y="6121307"/>
            <a:ext cx="1512463" cy="333456"/>
          </a:xfrm>
          <a:prstGeom prst="rect">
            <a:avLst/>
          </a:prstGeom>
          <a:noFill/>
          <a:ln/>
        </p:spPr>
        <p:txBody>
          <a:bodyPr wrap="square" lIns="142910" tIns="47637" rIns="142910" bIns="47637" rtlCol="0" anchor="ctr"/>
          <a:lstStyle/>
          <a:p>
            <a:pPr>
              <a:lnSpc>
                <a:spcPct val="120000"/>
              </a:lnSpc>
            </a:pPr>
            <a:endParaRPr lang="en-US" sz="1600" dirty="0"/>
          </a:p>
        </p:txBody>
      </p:sp>
      <p:sp>
        <p:nvSpPr>
          <p:cNvPr id="55" name="Shape 53"/>
          <p:cNvSpPr/>
          <p:nvPr/>
        </p:nvSpPr>
        <p:spPr>
          <a:xfrm>
            <a:off x="10831974" y="4406388"/>
            <a:ext cx="4954210" cy="2286558"/>
          </a:xfrm>
          <a:custGeom>
            <a:avLst/>
            <a:gdLst/>
            <a:ahLst/>
            <a:cxnLst/>
            <a:rect l="l" t="t" r="r" b="b"/>
            <a:pathLst>
              <a:path w="4954210" h="2286558">
                <a:moveTo>
                  <a:pt x="47637" y="0"/>
                </a:moveTo>
                <a:lnTo>
                  <a:pt x="4811300" y="0"/>
                </a:lnTo>
                <a:cubicBezTo>
                  <a:pt x="4890227" y="0"/>
                  <a:pt x="4954210" y="63983"/>
                  <a:pt x="4954210" y="142910"/>
                </a:cubicBezTo>
                <a:lnTo>
                  <a:pt x="4954210" y="2143648"/>
                </a:lnTo>
                <a:cubicBezTo>
                  <a:pt x="4954210" y="2222575"/>
                  <a:pt x="4890227" y="2286558"/>
                  <a:pt x="4811300" y="2286558"/>
                </a:cubicBezTo>
                <a:lnTo>
                  <a:pt x="47637" y="2286558"/>
                </a:lnTo>
                <a:cubicBezTo>
                  <a:pt x="21328" y="2286558"/>
                  <a:pt x="0" y="2265231"/>
                  <a:pt x="0" y="2238922"/>
                </a:cubicBezTo>
                <a:lnTo>
                  <a:pt x="0" y="47637"/>
                </a:lnTo>
                <a:cubicBezTo>
                  <a:pt x="0" y="21328"/>
                  <a:pt x="21328" y="0"/>
                  <a:pt x="47637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178637" dist="119092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en-IN"/>
          </a:p>
        </p:txBody>
      </p:sp>
      <p:sp>
        <p:nvSpPr>
          <p:cNvPr id="56" name="Shape 54"/>
          <p:cNvSpPr/>
          <p:nvPr/>
        </p:nvSpPr>
        <p:spPr>
          <a:xfrm>
            <a:off x="10831974" y="4406388"/>
            <a:ext cx="47637" cy="2286558"/>
          </a:xfrm>
          <a:custGeom>
            <a:avLst/>
            <a:gdLst/>
            <a:ahLst/>
            <a:cxnLst/>
            <a:rect l="l" t="t" r="r" b="b"/>
            <a:pathLst>
              <a:path w="47637" h="2286558">
                <a:moveTo>
                  <a:pt x="47637" y="0"/>
                </a:moveTo>
                <a:lnTo>
                  <a:pt x="47637" y="0"/>
                </a:lnTo>
                <a:lnTo>
                  <a:pt x="47637" y="2286558"/>
                </a:lnTo>
                <a:lnTo>
                  <a:pt x="47637" y="2286558"/>
                </a:lnTo>
                <a:cubicBezTo>
                  <a:pt x="21328" y="2286558"/>
                  <a:pt x="0" y="2265231"/>
                  <a:pt x="0" y="2238922"/>
                </a:cubicBezTo>
                <a:lnTo>
                  <a:pt x="0" y="47637"/>
                </a:lnTo>
                <a:cubicBezTo>
                  <a:pt x="0" y="21345"/>
                  <a:pt x="21345" y="0"/>
                  <a:pt x="47637" y="0"/>
                </a:cubicBezTo>
                <a:close/>
              </a:path>
            </a:pathLst>
          </a:custGeom>
          <a:solidFill>
            <a:srgbClr val="FFC94D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7" name="Shape 55"/>
          <p:cNvSpPr/>
          <p:nvPr/>
        </p:nvSpPr>
        <p:spPr>
          <a:xfrm>
            <a:off x="11093976" y="4644571"/>
            <a:ext cx="571640" cy="571640"/>
          </a:xfrm>
          <a:custGeom>
            <a:avLst/>
            <a:gdLst/>
            <a:ahLst/>
            <a:cxnLst/>
            <a:rect l="l" t="t" r="r" b="b"/>
            <a:pathLst>
              <a:path w="571640" h="571640">
                <a:moveTo>
                  <a:pt x="285820" y="0"/>
                </a:moveTo>
                <a:lnTo>
                  <a:pt x="285820" y="0"/>
                </a:lnTo>
                <a:cubicBezTo>
                  <a:pt x="443674" y="0"/>
                  <a:pt x="571640" y="127966"/>
                  <a:pt x="571640" y="285820"/>
                </a:cubicBezTo>
                <a:lnTo>
                  <a:pt x="571640" y="285820"/>
                </a:lnTo>
                <a:cubicBezTo>
                  <a:pt x="571640" y="443674"/>
                  <a:pt x="443674" y="571640"/>
                  <a:pt x="285820" y="571640"/>
                </a:cubicBezTo>
                <a:lnTo>
                  <a:pt x="285820" y="571640"/>
                </a:lnTo>
                <a:cubicBezTo>
                  <a:pt x="127966" y="571640"/>
                  <a:pt x="0" y="443674"/>
                  <a:pt x="0" y="285820"/>
                </a:cubicBezTo>
                <a:lnTo>
                  <a:pt x="0" y="285820"/>
                </a:lnTo>
                <a:cubicBezTo>
                  <a:pt x="0" y="127966"/>
                  <a:pt x="127966" y="0"/>
                  <a:pt x="285820" y="0"/>
                </a:cubicBezTo>
                <a:close/>
              </a:path>
            </a:pathLst>
          </a:custGeom>
          <a:solidFill>
            <a:srgbClr val="FFC94D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8" name="Shape 56"/>
          <p:cNvSpPr/>
          <p:nvPr/>
        </p:nvSpPr>
        <p:spPr>
          <a:xfrm>
            <a:off x="11275590" y="4811300"/>
            <a:ext cx="208410" cy="238183"/>
          </a:xfrm>
          <a:custGeom>
            <a:avLst/>
            <a:gdLst/>
            <a:ahLst/>
            <a:cxnLst/>
            <a:rect l="l" t="t" r="r" b="b"/>
            <a:pathLst>
              <a:path w="208410" h="238183">
                <a:moveTo>
                  <a:pt x="104205" y="0"/>
                </a:moveTo>
                <a:cubicBezTo>
                  <a:pt x="95971" y="0"/>
                  <a:pt x="89319" y="6652"/>
                  <a:pt x="89319" y="14886"/>
                </a:cubicBezTo>
                <a:lnTo>
                  <a:pt x="89319" y="16375"/>
                </a:lnTo>
                <a:cubicBezTo>
                  <a:pt x="55359" y="23260"/>
                  <a:pt x="29773" y="53312"/>
                  <a:pt x="29773" y="89319"/>
                </a:cubicBezTo>
                <a:lnTo>
                  <a:pt x="29773" y="99414"/>
                </a:lnTo>
                <a:cubicBezTo>
                  <a:pt x="29773" y="121790"/>
                  <a:pt x="22144" y="143515"/>
                  <a:pt x="8188" y="161006"/>
                </a:cubicBezTo>
                <a:lnTo>
                  <a:pt x="3629" y="166682"/>
                </a:lnTo>
                <a:cubicBezTo>
                  <a:pt x="1256" y="169612"/>
                  <a:pt x="0" y="173241"/>
                  <a:pt x="0" y="177009"/>
                </a:cubicBezTo>
                <a:cubicBezTo>
                  <a:pt x="0" y="186127"/>
                  <a:pt x="7397" y="193524"/>
                  <a:pt x="16515" y="193524"/>
                </a:cubicBezTo>
                <a:lnTo>
                  <a:pt x="191849" y="193524"/>
                </a:lnTo>
                <a:cubicBezTo>
                  <a:pt x="200967" y="193524"/>
                  <a:pt x="208364" y="186127"/>
                  <a:pt x="208364" y="177009"/>
                </a:cubicBezTo>
                <a:cubicBezTo>
                  <a:pt x="208364" y="173241"/>
                  <a:pt x="207108" y="169612"/>
                  <a:pt x="204735" y="166682"/>
                </a:cubicBezTo>
                <a:lnTo>
                  <a:pt x="200176" y="161006"/>
                </a:lnTo>
                <a:cubicBezTo>
                  <a:pt x="186267" y="143515"/>
                  <a:pt x="178637" y="121790"/>
                  <a:pt x="178637" y="99414"/>
                </a:cubicBezTo>
                <a:lnTo>
                  <a:pt x="178637" y="89319"/>
                </a:lnTo>
                <a:cubicBezTo>
                  <a:pt x="178637" y="53312"/>
                  <a:pt x="153051" y="23260"/>
                  <a:pt x="119092" y="16375"/>
                </a:cubicBezTo>
                <a:lnTo>
                  <a:pt x="119092" y="14886"/>
                </a:lnTo>
                <a:cubicBezTo>
                  <a:pt x="119092" y="6652"/>
                  <a:pt x="112439" y="0"/>
                  <a:pt x="104205" y="0"/>
                </a:cubicBezTo>
                <a:close/>
                <a:moveTo>
                  <a:pt x="75363" y="215853"/>
                </a:moveTo>
                <a:cubicBezTo>
                  <a:pt x="78666" y="228693"/>
                  <a:pt x="90342" y="238183"/>
                  <a:pt x="104205" y="238183"/>
                </a:cubicBezTo>
                <a:cubicBezTo>
                  <a:pt x="118068" y="238183"/>
                  <a:pt x="129745" y="228693"/>
                  <a:pt x="133048" y="215853"/>
                </a:cubicBezTo>
                <a:lnTo>
                  <a:pt x="75363" y="215853"/>
                </a:lnTo>
                <a:close/>
              </a:path>
            </a:pathLst>
          </a:custGeom>
          <a:solidFill>
            <a:srgbClr val="2E3331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9" name="Text 57"/>
          <p:cNvSpPr/>
          <p:nvPr/>
        </p:nvSpPr>
        <p:spPr>
          <a:xfrm>
            <a:off x="11808525" y="4763663"/>
            <a:ext cx="1976920" cy="3334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88" b="1" dirty="0">
                <a:solidFill>
                  <a:srgbClr val="2E3331"/>
                </a:solidFill>
                <a:latin typeface="Liter" pitchFamily="34" charset="0"/>
              </a:rPr>
              <a:t>Found Item Posting</a:t>
            </a:r>
            <a:endParaRPr lang="en-US" sz="1600" dirty="0"/>
          </a:p>
        </p:txBody>
      </p:sp>
      <p:sp>
        <p:nvSpPr>
          <p:cNvPr id="60" name="Text 58"/>
          <p:cNvSpPr/>
          <p:nvPr/>
        </p:nvSpPr>
        <p:spPr>
          <a:xfrm>
            <a:off x="11093976" y="5359121"/>
            <a:ext cx="4549298" cy="61927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dirty="0">
                <a:solidFill>
                  <a:srgbClr val="2E3331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Students can create detailed posts for Found items with location,</a:t>
            </a:r>
            <a:endParaRPr lang="en-US" sz="1600" dirty="0"/>
          </a:p>
        </p:txBody>
      </p:sp>
      <p:sp>
        <p:nvSpPr>
          <p:cNvPr id="62" name="Text 60"/>
          <p:cNvSpPr/>
          <p:nvPr/>
        </p:nvSpPr>
        <p:spPr>
          <a:xfrm>
            <a:off x="11093976" y="6121307"/>
            <a:ext cx="1143279" cy="333456"/>
          </a:xfrm>
          <a:prstGeom prst="rect">
            <a:avLst/>
          </a:prstGeom>
          <a:noFill/>
          <a:ln/>
        </p:spPr>
        <p:txBody>
          <a:bodyPr wrap="square" lIns="142910" tIns="47637" rIns="142910" bIns="47637" rtlCol="0" anchor="ctr"/>
          <a:lstStyle/>
          <a:p>
            <a:pPr>
              <a:lnSpc>
                <a:spcPct val="120000"/>
              </a:lnSpc>
            </a:pPr>
            <a:endParaRPr lang="en-US" sz="1600" dirty="0"/>
          </a:p>
        </p:txBody>
      </p:sp>
      <p:sp>
        <p:nvSpPr>
          <p:cNvPr id="64" name="Text 62"/>
          <p:cNvSpPr/>
          <p:nvPr/>
        </p:nvSpPr>
        <p:spPr>
          <a:xfrm>
            <a:off x="12251248" y="6121307"/>
            <a:ext cx="1274280" cy="333456"/>
          </a:xfrm>
          <a:prstGeom prst="rect">
            <a:avLst/>
          </a:prstGeom>
          <a:noFill/>
          <a:ln/>
        </p:spPr>
        <p:txBody>
          <a:bodyPr wrap="square" lIns="142910" tIns="47637" rIns="142910" bIns="47637" rtlCol="0" anchor="ctr"/>
          <a:lstStyle/>
          <a:p>
            <a:pPr>
              <a:lnSpc>
                <a:spcPct val="120000"/>
              </a:lnSpc>
            </a:pPr>
            <a:endParaRPr lang="en-US" sz="1600" dirty="0"/>
          </a:p>
        </p:txBody>
      </p:sp>
      <p:sp>
        <p:nvSpPr>
          <p:cNvPr id="65" name="Shape 63"/>
          <p:cNvSpPr/>
          <p:nvPr/>
        </p:nvSpPr>
        <p:spPr>
          <a:xfrm>
            <a:off x="476366" y="6883493"/>
            <a:ext cx="7562315" cy="1190916"/>
          </a:xfrm>
          <a:custGeom>
            <a:avLst/>
            <a:gdLst/>
            <a:ahLst/>
            <a:cxnLst/>
            <a:rect l="l" t="t" r="r" b="b"/>
            <a:pathLst>
              <a:path w="7562315" h="1190916">
                <a:moveTo>
                  <a:pt x="142910" y="0"/>
                </a:moveTo>
                <a:lnTo>
                  <a:pt x="7419405" y="0"/>
                </a:lnTo>
                <a:cubicBezTo>
                  <a:pt x="7498332" y="0"/>
                  <a:pt x="7562315" y="63983"/>
                  <a:pt x="7562315" y="142910"/>
                </a:cubicBezTo>
                <a:lnTo>
                  <a:pt x="7562315" y="1048006"/>
                </a:lnTo>
                <a:cubicBezTo>
                  <a:pt x="7562315" y="1126933"/>
                  <a:pt x="7498332" y="1190916"/>
                  <a:pt x="7419405" y="1190916"/>
                </a:cubicBezTo>
                <a:lnTo>
                  <a:pt x="142910" y="1190916"/>
                </a:lnTo>
                <a:cubicBezTo>
                  <a:pt x="63983" y="1190916"/>
                  <a:pt x="0" y="1126933"/>
                  <a:pt x="0" y="1048006"/>
                </a:cubicBezTo>
                <a:lnTo>
                  <a:pt x="0" y="142910"/>
                </a:lnTo>
                <a:cubicBezTo>
                  <a:pt x="0" y="64036"/>
                  <a:pt x="64036" y="0"/>
                  <a:pt x="142910" y="0"/>
                </a:cubicBezTo>
                <a:close/>
              </a:path>
            </a:pathLst>
          </a:custGeom>
          <a:solidFill>
            <a:srgbClr val="0D737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6" name="Shape 64"/>
          <p:cNvSpPr/>
          <p:nvPr/>
        </p:nvSpPr>
        <p:spPr>
          <a:xfrm>
            <a:off x="768141" y="7264586"/>
            <a:ext cx="428730" cy="428730"/>
          </a:xfrm>
          <a:custGeom>
            <a:avLst/>
            <a:gdLst/>
            <a:ahLst/>
            <a:cxnLst/>
            <a:rect l="l" t="t" r="r" b="b"/>
            <a:pathLst>
              <a:path w="428730" h="428730">
                <a:moveTo>
                  <a:pt x="53591" y="53591"/>
                </a:moveTo>
                <a:cubicBezTo>
                  <a:pt x="53591" y="38770"/>
                  <a:pt x="41617" y="26796"/>
                  <a:pt x="26796" y="26796"/>
                </a:cubicBezTo>
                <a:cubicBezTo>
                  <a:pt x="11974" y="26796"/>
                  <a:pt x="0" y="38770"/>
                  <a:pt x="0" y="53591"/>
                </a:cubicBezTo>
                <a:lnTo>
                  <a:pt x="0" y="334945"/>
                </a:lnTo>
                <a:cubicBezTo>
                  <a:pt x="0" y="371956"/>
                  <a:pt x="29978" y="401934"/>
                  <a:pt x="66989" y="401934"/>
                </a:cubicBezTo>
                <a:lnTo>
                  <a:pt x="401934" y="401934"/>
                </a:lnTo>
                <a:cubicBezTo>
                  <a:pt x="416755" y="401934"/>
                  <a:pt x="428730" y="389960"/>
                  <a:pt x="428730" y="375138"/>
                </a:cubicBezTo>
                <a:cubicBezTo>
                  <a:pt x="428730" y="360317"/>
                  <a:pt x="416755" y="348343"/>
                  <a:pt x="401934" y="348343"/>
                </a:cubicBezTo>
                <a:lnTo>
                  <a:pt x="66989" y="348343"/>
                </a:lnTo>
                <a:cubicBezTo>
                  <a:pt x="59620" y="348343"/>
                  <a:pt x="53591" y="342314"/>
                  <a:pt x="53591" y="334945"/>
                </a:cubicBezTo>
                <a:lnTo>
                  <a:pt x="53591" y="53591"/>
                </a:lnTo>
                <a:close/>
                <a:moveTo>
                  <a:pt x="394063" y="126107"/>
                </a:moveTo>
                <a:cubicBezTo>
                  <a:pt x="404530" y="115640"/>
                  <a:pt x="404530" y="98641"/>
                  <a:pt x="394063" y="88174"/>
                </a:cubicBezTo>
                <a:cubicBezTo>
                  <a:pt x="383596" y="77707"/>
                  <a:pt x="366597" y="77707"/>
                  <a:pt x="356130" y="88174"/>
                </a:cubicBezTo>
                <a:lnTo>
                  <a:pt x="267956" y="176432"/>
                </a:lnTo>
                <a:lnTo>
                  <a:pt x="219891" y="128451"/>
                </a:lnTo>
                <a:cubicBezTo>
                  <a:pt x="209424" y="117984"/>
                  <a:pt x="192426" y="117984"/>
                  <a:pt x="181959" y="128451"/>
                </a:cubicBezTo>
                <a:lnTo>
                  <a:pt x="101572" y="208838"/>
                </a:lnTo>
                <a:cubicBezTo>
                  <a:pt x="91105" y="219305"/>
                  <a:pt x="91105" y="236304"/>
                  <a:pt x="101572" y="246771"/>
                </a:cubicBezTo>
                <a:cubicBezTo>
                  <a:pt x="112039" y="257238"/>
                  <a:pt x="129038" y="257238"/>
                  <a:pt x="139505" y="246771"/>
                </a:cubicBezTo>
                <a:lnTo>
                  <a:pt x="200967" y="185308"/>
                </a:lnTo>
                <a:lnTo>
                  <a:pt x="249032" y="233373"/>
                </a:lnTo>
                <a:cubicBezTo>
                  <a:pt x="259499" y="243840"/>
                  <a:pt x="276497" y="243840"/>
                  <a:pt x="286964" y="233373"/>
                </a:cubicBezTo>
                <a:lnTo>
                  <a:pt x="394147" y="126191"/>
                </a:lnTo>
                <a:close/>
              </a:path>
            </a:pathLst>
          </a:custGeom>
          <a:solidFill>
            <a:srgbClr val="FFC94D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7" name="Text 65"/>
          <p:cNvSpPr/>
          <p:nvPr/>
        </p:nvSpPr>
        <p:spPr>
          <a:xfrm>
            <a:off x="1441008" y="7121676"/>
            <a:ext cx="6049852" cy="3334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875" b="1" dirty="0">
                <a:solidFill>
                  <a:srgbClr val="F9F8F6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Analytics Dashboard</a:t>
            </a:r>
            <a:endParaRPr lang="en-US" sz="1600" dirty="0"/>
          </a:p>
        </p:txBody>
      </p:sp>
      <p:sp>
        <p:nvSpPr>
          <p:cNvPr id="68" name="Text 66"/>
          <p:cNvSpPr/>
          <p:nvPr/>
        </p:nvSpPr>
        <p:spPr>
          <a:xfrm>
            <a:off x="1441008" y="7550406"/>
            <a:ext cx="6026034" cy="2858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00" dirty="0">
                <a:solidFill>
                  <a:srgbClr val="F9F8F6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Track system performance and user engagement with detailed reporting</a:t>
            </a:r>
            <a:endParaRPr lang="en-US" sz="1600" dirty="0"/>
          </a:p>
        </p:txBody>
      </p:sp>
      <p:sp>
        <p:nvSpPr>
          <p:cNvPr id="69" name="Shape 67"/>
          <p:cNvSpPr/>
          <p:nvPr/>
        </p:nvSpPr>
        <p:spPr>
          <a:xfrm>
            <a:off x="8225209" y="6883493"/>
            <a:ext cx="7562315" cy="1190916"/>
          </a:xfrm>
          <a:custGeom>
            <a:avLst/>
            <a:gdLst/>
            <a:ahLst/>
            <a:cxnLst/>
            <a:rect l="l" t="t" r="r" b="b"/>
            <a:pathLst>
              <a:path w="7562315" h="1190916">
                <a:moveTo>
                  <a:pt x="142910" y="0"/>
                </a:moveTo>
                <a:lnTo>
                  <a:pt x="7419405" y="0"/>
                </a:lnTo>
                <a:cubicBezTo>
                  <a:pt x="7498332" y="0"/>
                  <a:pt x="7562315" y="63983"/>
                  <a:pt x="7562315" y="142910"/>
                </a:cubicBezTo>
                <a:lnTo>
                  <a:pt x="7562315" y="1048006"/>
                </a:lnTo>
                <a:cubicBezTo>
                  <a:pt x="7562315" y="1126933"/>
                  <a:pt x="7498332" y="1190916"/>
                  <a:pt x="7419405" y="1190916"/>
                </a:cubicBezTo>
                <a:lnTo>
                  <a:pt x="142910" y="1190916"/>
                </a:lnTo>
                <a:cubicBezTo>
                  <a:pt x="63983" y="1190916"/>
                  <a:pt x="0" y="1126933"/>
                  <a:pt x="0" y="1048006"/>
                </a:cubicBezTo>
                <a:lnTo>
                  <a:pt x="0" y="142910"/>
                </a:lnTo>
                <a:cubicBezTo>
                  <a:pt x="0" y="64036"/>
                  <a:pt x="64036" y="0"/>
                  <a:pt x="142910" y="0"/>
                </a:cubicBezTo>
                <a:close/>
              </a:path>
            </a:pathLst>
          </a:custGeom>
          <a:solidFill>
            <a:srgbClr val="8BBDB8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70" name="Shape 68"/>
          <p:cNvSpPr/>
          <p:nvPr/>
        </p:nvSpPr>
        <p:spPr>
          <a:xfrm>
            <a:off x="8516983" y="7264586"/>
            <a:ext cx="428730" cy="428730"/>
          </a:xfrm>
          <a:custGeom>
            <a:avLst/>
            <a:gdLst/>
            <a:ahLst/>
            <a:cxnLst/>
            <a:rect l="l" t="t" r="r" b="b"/>
            <a:pathLst>
              <a:path w="428730" h="428730">
                <a:moveTo>
                  <a:pt x="348343" y="174171"/>
                </a:moveTo>
                <a:cubicBezTo>
                  <a:pt x="348343" y="212606"/>
                  <a:pt x="335866" y="248111"/>
                  <a:pt x="314848" y="276916"/>
                </a:cubicBezTo>
                <a:lnTo>
                  <a:pt x="420858" y="383010"/>
                </a:lnTo>
                <a:cubicBezTo>
                  <a:pt x="431325" y="393477"/>
                  <a:pt x="431325" y="410475"/>
                  <a:pt x="420858" y="420942"/>
                </a:cubicBezTo>
                <a:cubicBezTo>
                  <a:pt x="410391" y="431409"/>
                  <a:pt x="393393" y="431409"/>
                  <a:pt x="382926" y="420942"/>
                </a:cubicBezTo>
                <a:lnTo>
                  <a:pt x="276916" y="314848"/>
                </a:lnTo>
                <a:cubicBezTo>
                  <a:pt x="248111" y="335866"/>
                  <a:pt x="212606" y="348343"/>
                  <a:pt x="174171" y="348343"/>
                </a:cubicBezTo>
                <a:cubicBezTo>
                  <a:pt x="77958" y="348343"/>
                  <a:pt x="0" y="270384"/>
                  <a:pt x="0" y="174171"/>
                </a:cubicBezTo>
                <a:cubicBezTo>
                  <a:pt x="0" y="77958"/>
                  <a:pt x="77958" y="0"/>
                  <a:pt x="174171" y="0"/>
                </a:cubicBezTo>
                <a:cubicBezTo>
                  <a:pt x="270384" y="0"/>
                  <a:pt x="348343" y="77958"/>
                  <a:pt x="348343" y="174171"/>
                </a:cubicBezTo>
                <a:close/>
                <a:moveTo>
                  <a:pt x="174171" y="294752"/>
                </a:moveTo>
                <a:cubicBezTo>
                  <a:pt x="240721" y="294752"/>
                  <a:pt x="294752" y="240721"/>
                  <a:pt x="294752" y="174171"/>
                </a:cubicBezTo>
                <a:cubicBezTo>
                  <a:pt x="294752" y="107621"/>
                  <a:pt x="240721" y="53591"/>
                  <a:pt x="174171" y="53591"/>
                </a:cubicBezTo>
                <a:cubicBezTo>
                  <a:pt x="107621" y="53591"/>
                  <a:pt x="53591" y="107621"/>
                  <a:pt x="53591" y="174171"/>
                </a:cubicBezTo>
                <a:cubicBezTo>
                  <a:pt x="53591" y="240721"/>
                  <a:pt x="107621" y="294752"/>
                  <a:pt x="174171" y="294752"/>
                </a:cubicBezTo>
                <a:close/>
              </a:path>
            </a:pathLst>
          </a:custGeom>
          <a:solidFill>
            <a:srgbClr val="FFC94D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71" name="Text 69"/>
          <p:cNvSpPr/>
          <p:nvPr/>
        </p:nvSpPr>
        <p:spPr>
          <a:xfrm>
            <a:off x="9189851" y="7121676"/>
            <a:ext cx="6073670" cy="3334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875" b="1" dirty="0">
                <a:solidFill>
                  <a:srgbClr val="F9F8F6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Advanced Search </a:t>
            </a:r>
            <a:endParaRPr lang="en-US" sz="1600" dirty="0"/>
          </a:p>
        </p:txBody>
      </p:sp>
      <p:sp>
        <p:nvSpPr>
          <p:cNvPr id="72" name="Text 70"/>
          <p:cNvSpPr/>
          <p:nvPr/>
        </p:nvSpPr>
        <p:spPr>
          <a:xfrm>
            <a:off x="9189851" y="7550406"/>
            <a:ext cx="6049852" cy="2858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00" dirty="0">
                <a:solidFill>
                  <a:srgbClr val="F9F8F6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Powerful search capabilities for quick item discovery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8F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A9D651D-F9B6-1B5F-A546-C4CF973DD5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814B2AEA-4305-89B8-CA7E-65188C43D9A9}"/>
              </a:ext>
            </a:extLst>
          </p:cNvPr>
          <p:cNvSpPr/>
          <p:nvPr/>
        </p:nvSpPr>
        <p:spPr>
          <a:xfrm>
            <a:off x="426387" y="426387"/>
            <a:ext cx="15488504" cy="2558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43" b="1" kern="0" spc="67" dirty="0">
                <a:solidFill>
                  <a:srgbClr val="0D737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RESULTS &amp; IMPACT</a:t>
            </a:r>
            <a:endParaRPr lang="en-US" sz="1600" dirty="0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F9210DCF-D988-36D5-DB35-2D47162AF042}"/>
              </a:ext>
            </a:extLst>
          </p:cNvPr>
          <p:cNvSpPr/>
          <p:nvPr/>
        </p:nvSpPr>
        <p:spPr>
          <a:xfrm>
            <a:off x="426387" y="767496"/>
            <a:ext cx="15659058" cy="5116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4029" b="1" dirty="0">
                <a:solidFill>
                  <a:srgbClr val="2E3331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Project Outcomes</a:t>
            </a:r>
            <a:endParaRPr lang="en-US" sz="1600" dirty="0"/>
          </a:p>
        </p:txBody>
      </p:sp>
      <p:sp>
        <p:nvSpPr>
          <p:cNvPr id="4" name="Shape 2">
            <a:extLst>
              <a:ext uri="{FF2B5EF4-FFF2-40B4-BE49-F238E27FC236}">
                <a16:creationId xmlns:a16="http://schemas.microsoft.com/office/drawing/2014/main" id="{52002794-E012-4F4D-B6BD-3B88FEFE1E60}"/>
              </a:ext>
            </a:extLst>
          </p:cNvPr>
          <p:cNvSpPr/>
          <p:nvPr/>
        </p:nvSpPr>
        <p:spPr>
          <a:xfrm>
            <a:off x="426387" y="1449715"/>
            <a:ext cx="1193883" cy="63958"/>
          </a:xfrm>
          <a:custGeom>
            <a:avLst/>
            <a:gdLst/>
            <a:ahLst/>
            <a:cxnLst/>
            <a:rect l="l" t="t" r="r" b="b"/>
            <a:pathLst>
              <a:path w="1193883" h="63958">
                <a:moveTo>
                  <a:pt x="0" y="0"/>
                </a:moveTo>
                <a:lnTo>
                  <a:pt x="1193883" y="0"/>
                </a:lnTo>
                <a:lnTo>
                  <a:pt x="1193883" y="63958"/>
                </a:lnTo>
                <a:lnTo>
                  <a:pt x="0" y="63958"/>
                </a:lnTo>
                <a:lnTo>
                  <a:pt x="0" y="0"/>
                </a:lnTo>
                <a:close/>
              </a:path>
            </a:pathLst>
          </a:custGeom>
          <a:solidFill>
            <a:srgbClr val="FFC94D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7" name="Text 5">
            <a:extLst>
              <a:ext uri="{FF2B5EF4-FFF2-40B4-BE49-F238E27FC236}">
                <a16:creationId xmlns:a16="http://schemas.microsoft.com/office/drawing/2014/main" id="{B4F075BC-FD77-6A38-CF92-48A540862CD6}"/>
              </a:ext>
            </a:extLst>
          </p:cNvPr>
          <p:cNvSpPr/>
          <p:nvPr/>
        </p:nvSpPr>
        <p:spPr>
          <a:xfrm>
            <a:off x="554303" y="2622279"/>
            <a:ext cx="3432414" cy="5116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4029" b="1" dirty="0">
                <a:solidFill>
                  <a:srgbClr val="F9F8F6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150+</a:t>
            </a:r>
            <a:endParaRPr lang="en-US" sz="1600" dirty="0"/>
          </a:p>
        </p:txBody>
      </p:sp>
      <p:sp>
        <p:nvSpPr>
          <p:cNvPr id="8" name="Text 6">
            <a:extLst>
              <a:ext uri="{FF2B5EF4-FFF2-40B4-BE49-F238E27FC236}">
                <a16:creationId xmlns:a16="http://schemas.microsoft.com/office/drawing/2014/main" id="{29589265-CC3E-E666-8D74-EE619D5118EF}"/>
              </a:ext>
            </a:extLst>
          </p:cNvPr>
          <p:cNvSpPr/>
          <p:nvPr/>
        </p:nvSpPr>
        <p:spPr>
          <a:xfrm>
            <a:off x="634250" y="3219221"/>
            <a:ext cx="3272519" cy="29847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511" b="1" dirty="0">
                <a:solidFill>
                  <a:srgbClr val="F9F8F6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Successful Recoveries</a:t>
            </a:r>
            <a:endParaRPr lang="en-US" sz="1600" dirty="0"/>
          </a:p>
        </p:txBody>
      </p:sp>
      <p:sp>
        <p:nvSpPr>
          <p:cNvPr id="11" name="Text 9">
            <a:extLst>
              <a:ext uri="{FF2B5EF4-FFF2-40B4-BE49-F238E27FC236}">
                <a16:creationId xmlns:a16="http://schemas.microsoft.com/office/drawing/2014/main" id="{54FA7DF0-7244-EC09-6235-C2B11E20C469}"/>
              </a:ext>
            </a:extLst>
          </p:cNvPr>
          <p:cNvSpPr/>
          <p:nvPr/>
        </p:nvSpPr>
        <p:spPr>
          <a:xfrm>
            <a:off x="4459207" y="2622279"/>
            <a:ext cx="3432414" cy="5116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4029" b="1" dirty="0">
                <a:solidFill>
                  <a:srgbClr val="F9F8F6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800+</a:t>
            </a:r>
            <a:endParaRPr lang="en-US" sz="1600" dirty="0"/>
          </a:p>
        </p:txBody>
      </p:sp>
      <p:sp>
        <p:nvSpPr>
          <p:cNvPr id="12" name="Text 10">
            <a:extLst>
              <a:ext uri="{FF2B5EF4-FFF2-40B4-BE49-F238E27FC236}">
                <a16:creationId xmlns:a16="http://schemas.microsoft.com/office/drawing/2014/main" id="{69FCD544-5B67-D70C-6589-0428D98EC730}"/>
              </a:ext>
            </a:extLst>
          </p:cNvPr>
          <p:cNvSpPr/>
          <p:nvPr/>
        </p:nvSpPr>
        <p:spPr>
          <a:xfrm>
            <a:off x="4539155" y="3219221"/>
            <a:ext cx="3272519" cy="29847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511" b="1" dirty="0">
                <a:solidFill>
                  <a:srgbClr val="F9F8F6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Active Users</a:t>
            </a:r>
            <a:endParaRPr lang="en-US" sz="1600" dirty="0"/>
          </a:p>
        </p:txBody>
      </p:sp>
      <p:sp>
        <p:nvSpPr>
          <p:cNvPr id="15" name="Text 13">
            <a:extLst>
              <a:ext uri="{FF2B5EF4-FFF2-40B4-BE49-F238E27FC236}">
                <a16:creationId xmlns:a16="http://schemas.microsoft.com/office/drawing/2014/main" id="{5A4CF62B-17BA-1CE8-F7E0-754E16D781AA}"/>
              </a:ext>
            </a:extLst>
          </p:cNvPr>
          <p:cNvSpPr/>
          <p:nvPr/>
        </p:nvSpPr>
        <p:spPr>
          <a:xfrm>
            <a:off x="8364245" y="2622279"/>
            <a:ext cx="3432414" cy="5116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80000"/>
              </a:lnSpc>
            </a:pPr>
            <a:endParaRPr lang="en-US" sz="1600" dirty="0"/>
          </a:p>
        </p:txBody>
      </p:sp>
      <p:sp>
        <p:nvSpPr>
          <p:cNvPr id="16" name="Text 14">
            <a:extLst>
              <a:ext uri="{FF2B5EF4-FFF2-40B4-BE49-F238E27FC236}">
                <a16:creationId xmlns:a16="http://schemas.microsoft.com/office/drawing/2014/main" id="{B9BF4C99-D52D-F2FD-8609-2FC12467D711}"/>
              </a:ext>
            </a:extLst>
          </p:cNvPr>
          <p:cNvSpPr/>
          <p:nvPr/>
        </p:nvSpPr>
        <p:spPr>
          <a:xfrm>
            <a:off x="7891621" y="3091173"/>
            <a:ext cx="3272519" cy="29847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endParaRPr lang="en-US" sz="1600" dirty="0"/>
          </a:p>
        </p:txBody>
      </p:sp>
      <p:sp>
        <p:nvSpPr>
          <p:cNvPr id="19" name="Text 17">
            <a:extLst>
              <a:ext uri="{FF2B5EF4-FFF2-40B4-BE49-F238E27FC236}">
                <a16:creationId xmlns:a16="http://schemas.microsoft.com/office/drawing/2014/main" id="{BDAA411F-F7E8-6C0E-5D68-F15831235D53}"/>
              </a:ext>
            </a:extLst>
          </p:cNvPr>
          <p:cNvSpPr/>
          <p:nvPr/>
        </p:nvSpPr>
        <p:spPr>
          <a:xfrm>
            <a:off x="12269150" y="2622279"/>
            <a:ext cx="3432414" cy="5116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4029" b="1" dirty="0">
                <a:solidFill>
                  <a:srgbClr val="F9F8F6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85%</a:t>
            </a:r>
            <a:endParaRPr lang="en-US" sz="1600" dirty="0"/>
          </a:p>
        </p:txBody>
      </p:sp>
      <p:sp>
        <p:nvSpPr>
          <p:cNvPr id="20" name="Text 18">
            <a:extLst>
              <a:ext uri="{FF2B5EF4-FFF2-40B4-BE49-F238E27FC236}">
                <a16:creationId xmlns:a16="http://schemas.microsoft.com/office/drawing/2014/main" id="{55C867C9-1766-BE57-9587-8341A30C8447}"/>
              </a:ext>
            </a:extLst>
          </p:cNvPr>
          <p:cNvSpPr/>
          <p:nvPr/>
        </p:nvSpPr>
        <p:spPr>
          <a:xfrm>
            <a:off x="12349097" y="3219221"/>
            <a:ext cx="3272519" cy="29847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511" b="1" dirty="0">
                <a:solidFill>
                  <a:srgbClr val="F9F8F6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Success Rate</a:t>
            </a:r>
            <a:endParaRPr lang="en-US" sz="1600" dirty="0"/>
          </a:p>
        </p:txBody>
      </p:sp>
      <p:sp>
        <p:nvSpPr>
          <p:cNvPr id="21" name="Shape 19">
            <a:extLst>
              <a:ext uri="{FF2B5EF4-FFF2-40B4-BE49-F238E27FC236}">
                <a16:creationId xmlns:a16="http://schemas.microsoft.com/office/drawing/2014/main" id="{FDA0FD55-21EA-FEE9-0560-96B77747D2CC}"/>
              </a:ext>
            </a:extLst>
          </p:cNvPr>
          <p:cNvSpPr/>
          <p:nvPr/>
        </p:nvSpPr>
        <p:spPr>
          <a:xfrm>
            <a:off x="357099" y="1854783"/>
            <a:ext cx="6726252" cy="3432284"/>
          </a:xfrm>
          <a:custGeom>
            <a:avLst/>
            <a:gdLst/>
            <a:ahLst/>
            <a:cxnLst/>
            <a:rect l="l" t="t" r="r" b="b"/>
            <a:pathLst>
              <a:path w="7579027" h="2984708">
                <a:moveTo>
                  <a:pt x="127925" y="0"/>
                </a:moveTo>
                <a:lnTo>
                  <a:pt x="7451102" y="0"/>
                </a:lnTo>
                <a:cubicBezTo>
                  <a:pt x="7521753" y="0"/>
                  <a:pt x="7579027" y="57274"/>
                  <a:pt x="7579027" y="127925"/>
                </a:cubicBezTo>
                <a:lnTo>
                  <a:pt x="7579027" y="2856784"/>
                </a:lnTo>
                <a:cubicBezTo>
                  <a:pt x="7579027" y="2927434"/>
                  <a:pt x="7521753" y="2984708"/>
                  <a:pt x="7451102" y="2984708"/>
                </a:cubicBezTo>
                <a:lnTo>
                  <a:pt x="127925" y="2984708"/>
                </a:lnTo>
                <a:cubicBezTo>
                  <a:pt x="57274" y="2984708"/>
                  <a:pt x="0" y="2927434"/>
                  <a:pt x="0" y="2856784"/>
                </a:cubicBezTo>
                <a:lnTo>
                  <a:pt x="0" y="127925"/>
                </a:lnTo>
                <a:cubicBezTo>
                  <a:pt x="0" y="57321"/>
                  <a:pt x="57321" y="0"/>
                  <a:pt x="127925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159895" dist="106597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en-IN"/>
          </a:p>
        </p:txBody>
      </p:sp>
      <p:sp>
        <p:nvSpPr>
          <p:cNvPr id="22" name="Shape 20">
            <a:extLst>
              <a:ext uri="{FF2B5EF4-FFF2-40B4-BE49-F238E27FC236}">
                <a16:creationId xmlns:a16="http://schemas.microsoft.com/office/drawing/2014/main" id="{CF14BCE6-A0D7-5F15-7F59-FFDF14D19282}"/>
              </a:ext>
            </a:extLst>
          </p:cNvPr>
          <p:cNvSpPr/>
          <p:nvPr/>
        </p:nvSpPr>
        <p:spPr>
          <a:xfrm>
            <a:off x="660899" y="2281040"/>
            <a:ext cx="261162" cy="383747"/>
          </a:xfrm>
          <a:custGeom>
            <a:avLst/>
            <a:gdLst/>
            <a:ahLst/>
            <a:cxnLst/>
            <a:rect l="l" t="t" r="r" b="b"/>
            <a:pathLst>
              <a:path w="255832" h="255832">
                <a:moveTo>
                  <a:pt x="72103" y="0"/>
                </a:moveTo>
                <a:lnTo>
                  <a:pt x="184029" y="0"/>
                </a:lnTo>
                <a:cubicBezTo>
                  <a:pt x="197271" y="0"/>
                  <a:pt x="208063" y="10893"/>
                  <a:pt x="207564" y="24084"/>
                </a:cubicBezTo>
                <a:cubicBezTo>
                  <a:pt x="207464" y="26732"/>
                  <a:pt x="207364" y="29381"/>
                  <a:pt x="207214" y="31979"/>
                </a:cubicBezTo>
                <a:lnTo>
                  <a:pt x="231998" y="31979"/>
                </a:lnTo>
                <a:cubicBezTo>
                  <a:pt x="245039" y="31979"/>
                  <a:pt x="256532" y="42772"/>
                  <a:pt x="255532" y="56863"/>
                </a:cubicBezTo>
                <a:cubicBezTo>
                  <a:pt x="251785" y="108679"/>
                  <a:pt x="225302" y="137160"/>
                  <a:pt x="196571" y="152050"/>
                </a:cubicBezTo>
                <a:cubicBezTo>
                  <a:pt x="188676" y="156148"/>
                  <a:pt x="180631" y="159196"/>
                  <a:pt x="172986" y="161444"/>
                </a:cubicBezTo>
                <a:cubicBezTo>
                  <a:pt x="162893" y="175735"/>
                  <a:pt x="152400" y="183280"/>
                  <a:pt x="144055" y="187327"/>
                </a:cubicBezTo>
                <a:lnTo>
                  <a:pt x="144055" y="223853"/>
                </a:lnTo>
                <a:lnTo>
                  <a:pt x="176034" y="223853"/>
                </a:lnTo>
                <a:cubicBezTo>
                  <a:pt x="184879" y="223853"/>
                  <a:pt x="192024" y="230998"/>
                  <a:pt x="192024" y="239843"/>
                </a:cubicBezTo>
                <a:cubicBezTo>
                  <a:pt x="192024" y="248687"/>
                  <a:pt x="184879" y="255832"/>
                  <a:pt x="176034" y="255832"/>
                </a:cubicBezTo>
                <a:lnTo>
                  <a:pt x="80097" y="255832"/>
                </a:lnTo>
                <a:cubicBezTo>
                  <a:pt x="71253" y="255832"/>
                  <a:pt x="64108" y="248687"/>
                  <a:pt x="64108" y="239843"/>
                </a:cubicBezTo>
                <a:cubicBezTo>
                  <a:pt x="64108" y="230998"/>
                  <a:pt x="71253" y="223853"/>
                  <a:pt x="80097" y="223853"/>
                </a:cubicBezTo>
                <a:lnTo>
                  <a:pt x="112076" y="223853"/>
                </a:lnTo>
                <a:lnTo>
                  <a:pt x="112076" y="187327"/>
                </a:lnTo>
                <a:cubicBezTo>
                  <a:pt x="104082" y="183480"/>
                  <a:pt x="94138" y="176334"/>
                  <a:pt x="84445" y="163193"/>
                </a:cubicBezTo>
                <a:cubicBezTo>
                  <a:pt x="75251" y="160794"/>
                  <a:pt x="65257" y="157147"/>
                  <a:pt x="55514" y="151650"/>
                </a:cubicBezTo>
                <a:cubicBezTo>
                  <a:pt x="28481" y="136510"/>
                  <a:pt x="4097" y="107979"/>
                  <a:pt x="600" y="56763"/>
                </a:cubicBezTo>
                <a:cubicBezTo>
                  <a:pt x="-350" y="42722"/>
                  <a:pt x="11093" y="31929"/>
                  <a:pt x="24134" y="31929"/>
                </a:cubicBezTo>
                <a:lnTo>
                  <a:pt x="48918" y="31929"/>
                </a:lnTo>
                <a:cubicBezTo>
                  <a:pt x="48768" y="29331"/>
                  <a:pt x="48668" y="26732"/>
                  <a:pt x="48568" y="24034"/>
                </a:cubicBezTo>
                <a:cubicBezTo>
                  <a:pt x="48068" y="10793"/>
                  <a:pt x="58861" y="-50"/>
                  <a:pt x="72103" y="-50"/>
                </a:cubicBezTo>
                <a:close/>
                <a:moveTo>
                  <a:pt x="50717" y="55963"/>
                </a:moveTo>
                <a:lnTo>
                  <a:pt x="24534" y="55963"/>
                </a:lnTo>
                <a:cubicBezTo>
                  <a:pt x="27632" y="98286"/>
                  <a:pt x="47069" y="119472"/>
                  <a:pt x="67106" y="130714"/>
                </a:cubicBezTo>
                <a:cubicBezTo>
                  <a:pt x="59911" y="112076"/>
                  <a:pt x="53965" y="87742"/>
                  <a:pt x="50717" y="55963"/>
                </a:cubicBezTo>
                <a:close/>
                <a:moveTo>
                  <a:pt x="189875" y="128316"/>
                </a:moveTo>
                <a:cubicBezTo>
                  <a:pt x="210112" y="116424"/>
                  <a:pt x="228400" y="95287"/>
                  <a:pt x="231498" y="55963"/>
                </a:cubicBezTo>
                <a:lnTo>
                  <a:pt x="205365" y="55963"/>
                </a:lnTo>
                <a:cubicBezTo>
                  <a:pt x="202267" y="86393"/>
                  <a:pt x="196671" y="110028"/>
                  <a:pt x="189875" y="128316"/>
                </a:cubicBezTo>
                <a:close/>
              </a:path>
            </a:pathLst>
          </a:custGeom>
          <a:solidFill>
            <a:srgbClr val="FFC94D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3" name="Text 21">
            <a:extLst>
              <a:ext uri="{FF2B5EF4-FFF2-40B4-BE49-F238E27FC236}">
                <a16:creationId xmlns:a16="http://schemas.microsoft.com/office/drawing/2014/main" id="{2EA5DFCC-B7BB-7248-32CE-51DFF3854E6B}"/>
              </a:ext>
            </a:extLst>
          </p:cNvPr>
          <p:cNvSpPr/>
          <p:nvPr/>
        </p:nvSpPr>
        <p:spPr>
          <a:xfrm>
            <a:off x="1002009" y="2172575"/>
            <a:ext cx="3432415" cy="5989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014" b="1" dirty="0">
                <a:solidFill>
                  <a:srgbClr val="2E3331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Key Achievements</a:t>
            </a:r>
            <a:endParaRPr lang="en-US" sz="1600" dirty="0"/>
          </a:p>
        </p:txBody>
      </p:sp>
      <p:sp>
        <p:nvSpPr>
          <p:cNvPr id="24" name="Shape 22">
            <a:extLst>
              <a:ext uri="{FF2B5EF4-FFF2-40B4-BE49-F238E27FC236}">
                <a16:creationId xmlns:a16="http://schemas.microsoft.com/office/drawing/2014/main" id="{74F1B1C5-5A81-0724-031E-BDB1A43AF0F8}"/>
              </a:ext>
            </a:extLst>
          </p:cNvPr>
          <p:cNvSpPr/>
          <p:nvPr/>
        </p:nvSpPr>
        <p:spPr>
          <a:xfrm>
            <a:off x="660899" y="3016687"/>
            <a:ext cx="213193" cy="213193"/>
          </a:xfrm>
          <a:custGeom>
            <a:avLst/>
            <a:gdLst/>
            <a:ahLst/>
            <a:cxnLst/>
            <a:rect l="l" t="t" r="r" b="b"/>
            <a:pathLst>
              <a:path w="213193" h="213193">
                <a:moveTo>
                  <a:pt x="106597" y="213193"/>
                </a:moveTo>
                <a:cubicBezTo>
                  <a:pt x="165429" y="213193"/>
                  <a:pt x="213193" y="165429"/>
                  <a:pt x="213193" y="106597"/>
                </a:cubicBezTo>
                <a:cubicBezTo>
                  <a:pt x="213193" y="47764"/>
                  <a:pt x="165429" y="0"/>
                  <a:pt x="106597" y="0"/>
                </a:cubicBezTo>
                <a:cubicBezTo>
                  <a:pt x="47764" y="0"/>
                  <a:pt x="0" y="47764"/>
                  <a:pt x="0" y="106597"/>
                </a:cubicBezTo>
                <a:cubicBezTo>
                  <a:pt x="0" y="165429"/>
                  <a:pt x="47764" y="213193"/>
                  <a:pt x="106597" y="213193"/>
                </a:cubicBezTo>
                <a:close/>
                <a:moveTo>
                  <a:pt x="141740" y="88567"/>
                </a:moveTo>
                <a:lnTo>
                  <a:pt x="108429" y="141865"/>
                </a:lnTo>
                <a:cubicBezTo>
                  <a:pt x="106680" y="144655"/>
                  <a:pt x="103682" y="146404"/>
                  <a:pt x="100392" y="146570"/>
                </a:cubicBezTo>
                <a:cubicBezTo>
                  <a:pt x="97103" y="146737"/>
                  <a:pt x="93938" y="145238"/>
                  <a:pt x="91981" y="142573"/>
                </a:cubicBezTo>
                <a:lnTo>
                  <a:pt x="71994" y="115924"/>
                </a:lnTo>
                <a:cubicBezTo>
                  <a:pt x="68663" y="111510"/>
                  <a:pt x="69579" y="105264"/>
                  <a:pt x="73993" y="101933"/>
                </a:cubicBezTo>
                <a:cubicBezTo>
                  <a:pt x="78407" y="98602"/>
                  <a:pt x="84653" y="99518"/>
                  <a:pt x="87984" y="103932"/>
                </a:cubicBezTo>
                <a:lnTo>
                  <a:pt x="99227" y="118922"/>
                </a:lnTo>
                <a:lnTo>
                  <a:pt x="124793" y="77990"/>
                </a:lnTo>
                <a:cubicBezTo>
                  <a:pt x="127708" y="73327"/>
                  <a:pt x="133870" y="71870"/>
                  <a:pt x="138576" y="74826"/>
                </a:cubicBezTo>
                <a:cubicBezTo>
                  <a:pt x="143281" y="77782"/>
                  <a:pt x="144697" y="83903"/>
                  <a:pt x="141740" y="88609"/>
                </a:cubicBezTo>
                <a:close/>
              </a:path>
            </a:pathLst>
          </a:custGeom>
          <a:solidFill>
            <a:srgbClr val="0D737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5" name="Text 23">
            <a:extLst>
              <a:ext uri="{FF2B5EF4-FFF2-40B4-BE49-F238E27FC236}">
                <a16:creationId xmlns:a16="http://schemas.microsoft.com/office/drawing/2014/main" id="{5090ABD8-E8ED-D276-AEBC-60B88FA4C354}"/>
              </a:ext>
            </a:extLst>
          </p:cNvPr>
          <p:cNvSpPr/>
          <p:nvPr/>
        </p:nvSpPr>
        <p:spPr>
          <a:xfrm>
            <a:off x="1076627" y="2856792"/>
            <a:ext cx="6076013" cy="44757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43" b="1" dirty="0">
                <a:solidFill>
                  <a:srgbClr val="2E3331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Reduced Recovery Time:</a:t>
            </a:r>
            <a:r>
              <a:rPr lang="en-US" sz="1343" dirty="0">
                <a:solidFill>
                  <a:srgbClr val="2E3331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Average recovery time decreased from 5 days to 3 days</a:t>
            </a:r>
            <a:endParaRPr lang="en-US" sz="1600" dirty="0"/>
          </a:p>
        </p:txBody>
      </p:sp>
      <p:sp>
        <p:nvSpPr>
          <p:cNvPr id="26" name="Shape 24">
            <a:extLst>
              <a:ext uri="{FF2B5EF4-FFF2-40B4-BE49-F238E27FC236}">
                <a16:creationId xmlns:a16="http://schemas.microsoft.com/office/drawing/2014/main" id="{9CDB1DF7-10CE-9420-1AB0-42B56ABC121B}"/>
              </a:ext>
            </a:extLst>
          </p:cNvPr>
          <p:cNvSpPr/>
          <p:nvPr/>
        </p:nvSpPr>
        <p:spPr>
          <a:xfrm>
            <a:off x="660898" y="3523267"/>
            <a:ext cx="213193" cy="213193"/>
          </a:xfrm>
          <a:custGeom>
            <a:avLst/>
            <a:gdLst/>
            <a:ahLst/>
            <a:cxnLst/>
            <a:rect l="l" t="t" r="r" b="b"/>
            <a:pathLst>
              <a:path w="213193" h="213193">
                <a:moveTo>
                  <a:pt x="106597" y="213193"/>
                </a:moveTo>
                <a:cubicBezTo>
                  <a:pt x="165429" y="213193"/>
                  <a:pt x="213193" y="165429"/>
                  <a:pt x="213193" y="106597"/>
                </a:cubicBezTo>
                <a:cubicBezTo>
                  <a:pt x="213193" y="47764"/>
                  <a:pt x="165429" y="0"/>
                  <a:pt x="106597" y="0"/>
                </a:cubicBezTo>
                <a:cubicBezTo>
                  <a:pt x="47764" y="0"/>
                  <a:pt x="0" y="47764"/>
                  <a:pt x="0" y="106597"/>
                </a:cubicBezTo>
                <a:cubicBezTo>
                  <a:pt x="0" y="165429"/>
                  <a:pt x="47764" y="213193"/>
                  <a:pt x="106597" y="213193"/>
                </a:cubicBezTo>
                <a:close/>
                <a:moveTo>
                  <a:pt x="141740" y="88567"/>
                </a:moveTo>
                <a:lnTo>
                  <a:pt x="108429" y="141865"/>
                </a:lnTo>
                <a:cubicBezTo>
                  <a:pt x="106680" y="144655"/>
                  <a:pt x="103682" y="146404"/>
                  <a:pt x="100392" y="146570"/>
                </a:cubicBezTo>
                <a:cubicBezTo>
                  <a:pt x="97103" y="146737"/>
                  <a:pt x="93938" y="145238"/>
                  <a:pt x="91981" y="142573"/>
                </a:cubicBezTo>
                <a:lnTo>
                  <a:pt x="71994" y="115924"/>
                </a:lnTo>
                <a:cubicBezTo>
                  <a:pt x="68663" y="111510"/>
                  <a:pt x="69579" y="105264"/>
                  <a:pt x="73993" y="101933"/>
                </a:cubicBezTo>
                <a:cubicBezTo>
                  <a:pt x="78407" y="98602"/>
                  <a:pt x="84653" y="99518"/>
                  <a:pt x="87984" y="103932"/>
                </a:cubicBezTo>
                <a:lnTo>
                  <a:pt x="99227" y="118922"/>
                </a:lnTo>
                <a:lnTo>
                  <a:pt x="124793" y="77990"/>
                </a:lnTo>
                <a:cubicBezTo>
                  <a:pt x="127708" y="73327"/>
                  <a:pt x="133870" y="71870"/>
                  <a:pt x="138576" y="74826"/>
                </a:cubicBezTo>
                <a:cubicBezTo>
                  <a:pt x="143281" y="77782"/>
                  <a:pt x="144697" y="83903"/>
                  <a:pt x="141740" y="88609"/>
                </a:cubicBezTo>
                <a:close/>
              </a:path>
            </a:pathLst>
          </a:custGeom>
          <a:solidFill>
            <a:srgbClr val="0D737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7" name="Text 25">
            <a:extLst>
              <a:ext uri="{FF2B5EF4-FFF2-40B4-BE49-F238E27FC236}">
                <a16:creationId xmlns:a16="http://schemas.microsoft.com/office/drawing/2014/main" id="{45870934-7ADA-CDB0-0C53-E7C9AC1E5F31}"/>
              </a:ext>
            </a:extLst>
          </p:cNvPr>
          <p:cNvSpPr/>
          <p:nvPr/>
        </p:nvSpPr>
        <p:spPr>
          <a:xfrm>
            <a:off x="1076627" y="3475053"/>
            <a:ext cx="5297857" cy="42638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43" b="1" dirty="0">
                <a:solidFill>
                  <a:srgbClr val="2E3331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User Engagement:</a:t>
            </a:r>
            <a:r>
              <a:rPr lang="en-US" sz="1343" dirty="0">
                <a:solidFill>
                  <a:srgbClr val="2E3331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90% of registered students actively use the platform</a:t>
            </a:r>
            <a:endParaRPr lang="en-US" sz="1600" dirty="0"/>
          </a:p>
        </p:txBody>
      </p:sp>
      <p:sp>
        <p:nvSpPr>
          <p:cNvPr id="28" name="Shape 26">
            <a:extLst>
              <a:ext uri="{FF2B5EF4-FFF2-40B4-BE49-F238E27FC236}">
                <a16:creationId xmlns:a16="http://schemas.microsoft.com/office/drawing/2014/main" id="{5514D5B1-D64F-031C-C734-A799474C3305}"/>
              </a:ext>
            </a:extLst>
          </p:cNvPr>
          <p:cNvSpPr/>
          <p:nvPr/>
        </p:nvSpPr>
        <p:spPr>
          <a:xfrm>
            <a:off x="660897" y="4061270"/>
            <a:ext cx="213193" cy="213193"/>
          </a:xfrm>
          <a:custGeom>
            <a:avLst/>
            <a:gdLst/>
            <a:ahLst/>
            <a:cxnLst/>
            <a:rect l="l" t="t" r="r" b="b"/>
            <a:pathLst>
              <a:path w="213193" h="213193">
                <a:moveTo>
                  <a:pt x="106597" y="213193"/>
                </a:moveTo>
                <a:cubicBezTo>
                  <a:pt x="165429" y="213193"/>
                  <a:pt x="213193" y="165429"/>
                  <a:pt x="213193" y="106597"/>
                </a:cubicBezTo>
                <a:cubicBezTo>
                  <a:pt x="213193" y="47764"/>
                  <a:pt x="165429" y="0"/>
                  <a:pt x="106597" y="0"/>
                </a:cubicBezTo>
                <a:cubicBezTo>
                  <a:pt x="47764" y="0"/>
                  <a:pt x="0" y="47764"/>
                  <a:pt x="0" y="106597"/>
                </a:cubicBezTo>
                <a:cubicBezTo>
                  <a:pt x="0" y="165429"/>
                  <a:pt x="47764" y="213193"/>
                  <a:pt x="106597" y="213193"/>
                </a:cubicBezTo>
                <a:close/>
                <a:moveTo>
                  <a:pt x="141740" y="88567"/>
                </a:moveTo>
                <a:lnTo>
                  <a:pt x="108429" y="141865"/>
                </a:lnTo>
                <a:cubicBezTo>
                  <a:pt x="106680" y="144655"/>
                  <a:pt x="103682" y="146404"/>
                  <a:pt x="100392" y="146570"/>
                </a:cubicBezTo>
                <a:cubicBezTo>
                  <a:pt x="97103" y="146737"/>
                  <a:pt x="93938" y="145238"/>
                  <a:pt x="91981" y="142573"/>
                </a:cubicBezTo>
                <a:lnTo>
                  <a:pt x="71994" y="115924"/>
                </a:lnTo>
                <a:cubicBezTo>
                  <a:pt x="68663" y="111510"/>
                  <a:pt x="69579" y="105264"/>
                  <a:pt x="73993" y="101933"/>
                </a:cubicBezTo>
                <a:cubicBezTo>
                  <a:pt x="78407" y="98602"/>
                  <a:pt x="84653" y="99518"/>
                  <a:pt x="87984" y="103932"/>
                </a:cubicBezTo>
                <a:lnTo>
                  <a:pt x="99227" y="118922"/>
                </a:lnTo>
                <a:lnTo>
                  <a:pt x="124793" y="77990"/>
                </a:lnTo>
                <a:cubicBezTo>
                  <a:pt x="127708" y="73327"/>
                  <a:pt x="133870" y="71870"/>
                  <a:pt x="138576" y="74826"/>
                </a:cubicBezTo>
                <a:cubicBezTo>
                  <a:pt x="143281" y="77782"/>
                  <a:pt x="144697" y="83903"/>
                  <a:pt x="141740" y="88609"/>
                </a:cubicBezTo>
                <a:close/>
              </a:path>
            </a:pathLst>
          </a:custGeom>
          <a:solidFill>
            <a:srgbClr val="0D737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9" name="Text 27">
            <a:extLst>
              <a:ext uri="{FF2B5EF4-FFF2-40B4-BE49-F238E27FC236}">
                <a16:creationId xmlns:a16="http://schemas.microsoft.com/office/drawing/2014/main" id="{A3350378-4174-05E8-315A-9475254CF225}"/>
              </a:ext>
            </a:extLst>
          </p:cNvPr>
          <p:cNvSpPr/>
          <p:nvPr/>
        </p:nvSpPr>
        <p:spPr>
          <a:xfrm>
            <a:off x="1076627" y="3901439"/>
            <a:ext cx="5287197" cy="51166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43" b="1" dirty="0">
                <a:solidFill>
                  <a:srgbClr val="2E3331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Community Building:</a:t>
            </a:r>
            <a:r>
              <a:rPr lang="en-US" sz="1343" dirty="0">
                <a:solidFill>
                  <a:srgbClr val="2E3331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Fostered a culture of honesty and mutual support</a:t>
            </a:r>
            <a:endParaRPr lang="en-US" sz="1600" dirty="0"/>
          </a:p>
        </p:txBody>
      </p:sp>
      <p:sp>
        <p:nvSpPr>
          <p:cNvPr id="30" name="Shape 28">
            <a:extLst>
              <a:ext uri="{FF2B5EF4-FFF2-40B4-BE49-F238E27FC236}">
                <a16:creationId xmlns:a16="http://schemas.microsoft.com/office/drawing/2014/main" id="{1BFEF85D-15E5-EEC9-011C-4B1199A5E7B7}"/>
              </a:ext>
            </a:extLst>
          </p:cNvPr>
          <p:cNvSpPr/>
          <p:nvPr/>
        </p:nvSpPr>
        <p:spPr>
          <a:xfrm>
            <a:off x="675157" y="4615637"/>
            <a:ext cx="213193" cy="213193"/>
          </a:xfrm>
          <a:custGeom>
            <a:avLst/>
            <a:gdLst/>
            <a:ahLst/>
            <a:cxnLst/>
            <a:rect l="l" t="t" r="r" b="b"/>
            <a:pathLst>
              <a:path w="213193" h="213193">
                <a:moveTo>
                  <a:pt x="106597" y="213193"/>
                </a:moveTo>
                <a:cubicBezTo>
                  <a:pt x="165429" y="213193"/>
                  <a:pt x="213193" y="165429"/>
                  <a:pt x="213193" y="106597"/>
                </a:cubicBezTo>
                <a:cubicBezTo>
                  <a:pt x="213193" y="47764"/>
                  <a:pt x="165429" y="0"/>
                  <a:pt x="106597" y="0"/>
                </a:cubicBezTo>
                <a:cubicBezTo>
                  <a:pt x="47764" y="0"/>
                  <a:pt x="0" y="47764"/>
                  <a:pt x="0" y="106597"/>
                </a:cubicBezTo>
                <a:cubicBezTo>
                  <a:pt x="0" y="165429"/>
                  <a:pt x="47764" y="213193"/>
                  <a:pt x="106597" y="213193"/>
                </a:cubicBezTo>
                <a:close/>
                <a:moveTo>
                  <a:pt x="141740" y="88567"/>
                </a:moveTo>
                <a:lnTo>
                  <a:pt x="108429" y="141865"/>
                </a:lnTo>
                <a:cubicBezTo>
                  <a:pt x="106680" y="144655"/>
                  <a:pt x="103682" y="146404"/>
                  <a:pt x="100392" y="146570"/>
                </a:cubicBezTo>
                <a:cubicBezTo>
                  <a:pt x="97103" y="146737"/>
                  <a:pt x="93938" y="145238"/>
                  <a:pt x="91981" y="142573"/>
                </a:cubicBezTo>
                <a:lnTo>
                  <a:pt x="71994" y="115924"/>
                </a:lnTo>
                <a:cubicBezTo>
                  <a:pt x="68663" y="111510"/>
                  <a:pt x="69579" y="105264"/>
                  <a:pt x="73993" y="101933"/>
                </a:cubicBezTo>
                <a:cubicBezTo>
                  <a:pt x="78407" y="98602"/>
                  <a:pt x="84653" y="99518"/>
                  <a:pt x="87984" y="103932"/>
                </a:cubicBezTo>
                <a:lnTo>
                  <a:pt x="99227" y="118922"/>
                </a:lnTo>
                <a:lnTo>
                  <a:pt x="124793" y="77990"/>
                </a:lnTo>
                <a:cubicBezTo>
                  <a:pt x="127708" y="73327"/>
                  <a:pt x="133870" y="71870"/>
                  <a:pt x="138576" y="74826"/>
                </a:cubicBezTo>
                <a:cubicBezTo>
                  <a:pt x="143281" y="77782"/>
                  <a:pt x="144697" y="83903"/>
                  <a:pt x="141740" y="88609"/>
                </a:cubicBezTo>
                <a:close/>
              </a:path>
            </a:pathLst>
          </a:custGeom>
          <a:solidFill>
            <a:srgbClr val="0D737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1" name="Text 29">
            <a:extLst>
              <a:ext uri="{FF2B5EF4-FFF2-40B4-BE49-F238E27FC236}">
                <a16:creationId xmlns:a16="http://schemas.microsoft.com/office/drawing/2014/main" id="{ABBBEC76-C920-3E2C-8987-0DD9E3DBC9B6}"/>
              </a:ext>
            </a:extLst>
          </p:cNvPr>
          <p:cNvSpPr/>
          <p:nvPr/>
        </p:nvSpPr>
        <p:spPr>
          <a:xfrm>
            <a:off x="1076627" y="4477061"/>
            <a:ext cx="4967407" cy="35176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43" b="1" dirty="0">
                <a:solidFill>
                  <a:srgbClr val="2E3331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Operational Efficiency:</a:t>
            </a:r>
            <a:r>
              <a:rPr lang="en-US" sz="1343" dirty="0">
                <a:solidFill>
                  <a:srgbClr val="2E3331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Streamlined the entire lost &amp; found process</a:t>
            </a:r>
            <a:endParaRPr lang="en-US" sz="1600" dirty="0"/>
          </a:p>
        </p:txBody>
      </p:sp>
      <p:sp>
        <p:nvSpPr>
          <p:cNvPr id="34" name="Text 32">
            <a:extLst>
              <a:ext uri="{FF2B5EF4-FFF2-40B4-BE49-F238E27FC236}">
                <a16:creationId xmlns:a16="http://schemas.microsoft.com/office/drawing/2014/main" id="{CBDB74FC-8F5B-28AD-FA99-1FE3591AD700}"/>
              </a:ext>
            </a:extLst>
          </p:cNvPr>
          <p:cNvSpPr/>
          <p:nvPr/>
        </p:nvSpPr>
        <p:spPr>
          <a:xfrm>
            <a:off x="8833271" y="4242550"/>
            <a:ext cx="6875489" cy="34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endParaRPr lang="en-US" sz="1600" dirty="0"/>
          </a:p>
        </p:txBody>
      </p:sp>
      <p:sp>
        <p:nvSpPr>
          <p:cNvPr id="35" name="Shape 33">
            <a:extLst>
              <a:ext uri="{FF2B5EF4-FFF2-40B4-BE49-F238E27FC236}">
                <a16:creationId xmlns:a16="http://schemas.microsoft.com/office/drawing/2014/main" id="{5E86FE7F-7E88-AAA5-7496-0FF232BDE699}"/>
              </a:ext>
            </a:extLst>
          </p:cNvPr>
          <p:cNvSpPr/>
          <p:nvPr/>
        </p:nvSpPr>
        <p:spPr>
          <a:xfrm>
            <a:off x="8534800" y="4754084"/>
            <a:ext cx="7046043" cy="895412"/>
          </a:xfrm>
          <a:custGeom>
            <a:avLst/>
            <a:gdLst/>
            <a:ahLst/>
            <a:cxnLst/>
            <a:rect l="l" t="t" r="r" b="b"/>
            <a:pathLst>
              <a:path w="7046043" h="895412">
                <a:moveTo>
                  <a:pt x="42639" y="0"/>
                </a:moveTo>
                <a:lnTo>
                  <a:pt x="6960764" y="0"/>
                </a:lnTo>
                <a:cubicBezTo>
                  <a:pt x="7007863" y="0"/>
                  <a:pt x="7046043" y="38181"/>
                  <a:pt x="7046043" y="85279"/>
                </a:cubicBezTo>
                <a:lnTo>
                  <a:pt x="7046043" y="810133"/>
                </a:lnTo>
                <a:cubicBezTo>
                  <a:pt x="7046043" y="857232"/>
                  <a:pt x="7007863" y="895412"/>
                  <a:pt x="6960764" y="895412"/>
                </a:cubicBezTo>
                <a:lnTo>
                  <a:pt x="42639" y="895412"/>
                </a:lnTo>
                <a:cubicBezTo>
                  <a:pt x="19090" y="895412"/>
                  <a:pt x="0" y="876322"/>
                  <a:pt x="0" y="852774"/>
                </a:cubicBezTo>
                <a:lnTo>
                  <a:pt x="0" y="42639"/>
                </a:lnTo>
                <a:cubicBezTo>
                  <a:pt x="0" y="19106"/>
                  <a:pt x="19106" y="0"/>
                  <a:pt x="42639" y="0"/>
                </a:cubicBezTo>
                <a:close/>
              </a:path>
            </a:pathLst>
          </a:custGeom>
          <a:solidFill>
            <a:srgbClr val="F9F8F6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7" name="Text 35">
            <a:extLst>
              <a:ext uri="{FF2B5EF4-FFF2-40B4-BE49-F238E27FC236}">
                <a16:creationId xmlns:a16="http://schemas.microsoft.com/office/drawing/2014/main" id="{F8CBC16D-D076-C987-1759-87B65EAEA895}"/>
              </a:ext>
            </a:extLst>
          </p:cNvPr>
          <p:cNvSpPr/>
          <p:nvPr/>
        </p:nvSpPr>
        <p:spPr>
          <a:xfrm>
            <a:off x="8726674" y="4924638"/>
            <a:ext cx="6768892" cy="2558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endParaRPr lang="en-US" sz="1600" dirty="0"/>
          </a:p>
        </p:txBody>
      </p:sp>
      <p:sp>
        <p:nvSpPr>
          <p:cNvPr id="38" name="Text 36">
            <a:extLst>
              <a:ext uri="{FF2B5EF4-FFF2-40B4-BE49-F238E27FC236}">
                <a16:creationId xmlns:a16="http://schemas.microsoft.com/office/drawing/2014/main" id="{B971BFFA-A045-6C4C-F87C-B1F1D6ED3E22}"/>
              </a:ext>
            </a:extLst>
          </p:cNvPr>
          <p:cNvSpPr/>
          <p:nvPr/>
        </p:nvSpPr>
        <p:spPr>
          <a:xfrm>
            <a:off x="8726674" y="5265748"/>
            <a:ext cx="6758232" cy="21319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endParaRPr lang="en-US" sz="1600" dirty="0"/>
          </a:p>
        </p:txBody>
      </p:sp>
      <p:sp>
        <p:nvSpPr>
          <p:cNvPr id="41" name="Text 39">
            <a:extLst>
              <a:ext uri="{FF2B5EF4-FFF2-40B4-BE49-F238E27FC236}">
                <a16:creationId xmlns:a16="http://schemas.microsoft.com/office/drawing/2014/main" id="{540BB33A-1DE8-3831-FD3E-6DAB1A027228}"/>
              </a:ext>
            </a:extLst>
          </p:cNvPr>
          <p:cNvSpPr/>
          <p:nvPr/>
        </p:nvSpPr>
        <p:spPr>
          <a:xfrm>
            <a:off x="8726674" y="5990606"/>
            <a:ext cx="6768892" cy="2558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endParaRPr lang="en-US" sz="1600" dirty="0"/>
          </a:p>
        </p:txBody>
      </p:sp>
      <p:sp>
        <p:nvSpPr>
          <p:cNvPr id="43" name="Shape 41">
            <a:extLst>
              <a:ext uri="{FF2B5EF4-FFF2-40B4-BE49-F238E27FC236}">
                <a16:creationId xmlns:a16="http://schemas.microsoft.com/office/drawing/2014/main" id="{4B860F4B-259B-D685-0D11-F38B905CF2BC}"/>
              </a:ext>
            </a:extLst>
          </p:cNvPr>
          <p:cNvSpPr/>
          <p:nvPr/>
        </p:nvSpPr>
        <p:spPr>
          <a:xfrm>
            <a:off x="426387" y="7765195"/>
            <a:ext cx="15403226" cy="1193454"/>
          </a:xfrm>
          <a:custGeom>
            <a:avLst/>
            <a:gdLst/>
            <a:ahLst/>
            <a:cxnLst/>
            <a:rect l="l" t="t" r="r" b="b"/>
            <a:pathLst>
              <a:path w="15403226" h="1065967">
                <a:moveTo>
                  <a:pt x="127916" y="0"/>
                </a:moveTo>
                <a:lnTo>
                  <a:pt x="15275310" y="0"/>
                </a:lnTo>
                <a:cubicBezTo>
                  <a:pt x="15345956" y="0"/>
                  <a:pt x="15403226" y="57270"/>
                  <a:pt x="15403226" y="127916"/>
                </a:cubicBezTo>
                <a:lnTo>
                  <a:pt x="15403226" y="938051"/>
                </a:lnTo>
                <a:cubicBezTo>
                  <a:pt x="15403226" y="1008697"/>
                  <a:pt x="15345956" y="1065967"/>
                  <a:pt x="15275310" y="1065967"/>
                </a:cubicBezTo>
                <a:lnTo>
                  <a:pt x="127916" y="1065967"/>
                </a:lnTo>
                <a:cubicBezTo>
                  <a:pt x="57270" y="1065967"/>
                  <a:pt x="0" y="1008697"/>
                  <a:pt x="0" y="938051"/>
                </a:cubicBezTo>
                <a:lnTo>
                  <a:pt x="0" y="127916"/>
                </a:lnTo>
                <a:cubicBezTo>
                  <a:pt x="0" y="57317"/>
                  <a:pt x="57317" y="0"/>
                  <a:pt x="127916" y="0"/>
                </a:cubicBezTo>
                <a:close/>
              </a:path>
            </a:pathLst>
          </a:custGeom>
          <a:solidFill>
            <a:srgbClr val="0D737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44" name="Shape 42">
            <a:extLst>
              <a:ext uri="{FF2B5EF4-FFF2-40B4-BE49-F238E27FC236}">
                <a16:creationId xmlns:a16="http://schemas.microsoft.com/office/drawing/2014/main" id="{6DD1271D-70D6-18D7-AB92-7FA96E1A8D47}"/>
              </a:ext>
            </a:extLst>
          </p:cNvPr>
          <p:cNvSpPr/>
          <p:nvPr/>
        </p:nvSpPr>
        <p:spPr>
          <a:xfrm>
            <a:off x="710481" y="8138218"/>
            <a:ext cx="383748" cy="383748"/>
          </a:xfrm>
          <a:custGeom>
            <a:avLst/>
            <a:gdLst/>
            <a:ahLst/>
            <a:cxnLst/>
            <a:rect l="l" t="t" r="r" b="b"/>
            <a:pathLst>
              <a:path w="383748" h="383748">
                <a:moveTo>
                  <a:pt x="47969" y="47969"/>
                </a:moveTo>
                <a:cubicBezTo>
                  <a:pt x="47969" y="34702"/>
                  <a:pt x="37251" y="23984"/>
                  <a:pt x="23984" y="23984"/>
                </a:cubicBezTo>
                <a:cubicBezTo>
                  <a:pt x="10718" y="23984"/>
                  <a:pt x="0" y="34702"/>
                  <a:pt x="0" y="47969"/>
                </a:cubicBezTo>
                <a:lnTo>
                  <a:pt x="0" y="299803"/>
                </a:lnTo>
                <a:cubicBezTo>
                  <a:pt x="0" y="332932"/>
                  <a:pt x="26832" y="359764"/>
                  <a:pt x="59961" y="359764"/>
                </a:cubicBezTo>
                <a:lnTo>
                  <a:pt x="359764" y="359764"/>
                </a:lnTo>
                <a:cubicBezTo>
                  <a:pt x="373030" y="359764"/>
                  <a:pt x="383748" y="349046"/>
                  <a:pt x="383748" y="335780"/>
                </a:cubicBezTo>
                <a:cubicBezTo>
                  <a:pt x="383748" y="322513"/>
                  <a:pt x="373030" y="311795"/>
                  <a:pt x="359764" y="311795"/>
                </a:cubicBezTo>
                <a:lnTo>
                  <a:pt x="59961" y="311795"/>
                </a:lnTo>
                <a:cubicBezTo>
                  <a:pt x="53365" y="311795"/>
                  <a:pt x="47969" y="306399"/>
                  <a:pt x="47969" y="299803"/>
                </a:cubicBezTo>
                <a:lnTo>
                  <a:pt x="47969" y="47969"/>
                </a:lnTo>
                <a:close/>
                <a:moveTo>
                  <a:pt x="352719" y="112876"/>
                </a:moveTo>
                <a:cubicBezTo>
                  <a:pt x="362087" y="103507"/>
                  <a:pt x="362087" y="88292"/>
                  <a:pt x="352719" y="78923"/>
                </a:cubicBezTo>
                <a:cubicBezTo>
                  <a:pt x="343350" y="69554"/>
                  <a:pt x="328135" y="69554"/>
                  <a:pt x="318766" y="78923"/>
                </a:cubicBezTo>
                <a:lnTo>
                  <a:pt x="239843" y="157921"/>
                </a:lnTo>
                <a:lnTo>
                  <a:pt x="196821" y="114975"/>
                </a:lnTo>
                <a:cubicBezTo>
                  <a:pt x="187452" y="105606"/>
                  <a:pt x="172237" y="105606"/>
                  <a:pt x="162868" y="114975"/>
                </a:cubicBezTo>
                <a:lnTo>
                  <a:pt x="90915" y="186927"/>
                </a:lnTo>
                <a:cubicBezTo>
                  <a:pt x="81546" y="196296"/>
                  <a:pt x="81546" y="211511"/>
                  <a:pt x="90915" y="220880"/>
                </a:cubicBezTo>
                <a:cubicBezTo>
                  <a:pt x="100284" y="230249"/>
                  <a:pt x="115499" y="230249"/>
                  <a:pt x="124868" y="220880"/>
                </a:cubicBezTo>
                <a:lnTo>
                  <a:pt x="179882" y="165866"/>
                </a:lnTo>
                <a:lnTo>
                  <a:pt x="222904" y="208888"/>
                </a:lnTo>
                <a:cubicBezTo>
                  <a:pt x="232273" y="218257"/>
                  <a:pt x="247488" y="218257"/>
                  <a:pt x="256856" y="208888"/>
                </a:cubicBezTo>
                <a:lnTo>
                  <a:pt x="352794" y="112951"/>
                </a:lnTo>
                <a:close/>
              </a:path>
            </a:pathLst>
          </a:custGeom>
          <a:solidFill>
            <a:srgbClr val="FFC94D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45" name="Text 43">
            <a:extLst>
              <a:ext uri="{FF2B5EF4-FFF2-40B4-BE49-F238E27FC236}">
                <a16:creationId xmlns:a16="http://schemas.microsoft.com/office/drawing/2014/main" id="{45EC916A-5508-3051-FC46-5EADDB8A1667}"/>
              </a:ext>
            </a:extLst>
          </p:cNvPr>
          <p:cNvSpPr/>
          <p:nvPr/>
        </p:nvSpPr>
        <p:spPr>
          <a:xfrm>
            <a:off x="1289820" y="7994623"/>
            <a:ext cx="4445083" cy="38187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679" b="1" dirty="0">
                <a:solidFill>
                  <a:srgbClr val="F9F8F6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System Performance</a:t>
            </a:r>
            <a:endParaRPr lang="en-US" sz="1600" dirty="0"/>
          </a:p>
        </p:txBody>
      </p:sp>
      <p:sp>
        <p:nvSpPr>
          <p:cNvPr id="46" name="Text 44">
            <a:extLst>
              <a:ext uri="{FF2B5EF4-FFF2-40B4-BE49-F238E27FC236}">
                <a16:creationId xmlns:a16="http://schemas.microsoft.com/office/drawing/2014/main" id="{F3DD43C9-2C13-DC43-B40F-D9AA0DFB8518}"/>
              </a:ext>
            </a:extLst>
          </p:cNvPr>
          <p:cNvSpPr/>
          <p:nvPr/>
        </p:nvSpPr>
        <p:spPr>
          <a:xfrm>
            <a:off x="1289820" y="8376503"/>
            <a:ext cx="4423764" cy="34110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43" dirty="0">
                <a:solidFill>
                  <a:srgbClr val="F9F8F6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Continuously monitoring and improving platform efficiency</a:t>
            </a:r>
            <a:endParaRPr lang="en-US" sz="1600" dirty="0"/>
          </a:p>
        </p:txBody>
      </p:sp>
      <p:sp>
        <p:nvSpPr>
          <p:cNvPr id="47" name="Text 45">
            <a:extLst>
              <a:ext uri="{FF2B5EF4-FFF2-40B4-BE49-F238E27FC236}">
                <a16:creationId xmlns:a16="http://schemas.microsoft.com/office/drawing/2014/main" id="{5D6E6832-F58F-088D-6A15-FB89644606F9}"/>
              </a:ext>
            </a:extLst>
          </p:cNvPr>
          <p:cNvSpPr/>
          <p:nvPr/>
        </p:nvSpPr>
        <p:spPr>
          <a:xfrm>
            <a:off x="14228798" y="7355044"/>
            <a:ext cx="1396417" cy="3837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>
              <a:lnSpc>
                <a:spcPct val="100000"/>
              </a:lnSpc>
            </a:pPr>
            <a:r>
              <a:rPr lang="en-US" sz="2518" b="1" dirty="0">
                <a:solidFill>
                  <a:srgbClr val="F9F8F6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4.8/5</a:t>
            </a:r>
            <a:endParaRPr lang="en-US" sz="1600" dirty="0"/>
          </a:p>
        </p:txBody>
      </p:sp>
      <p:sp>
        <p:nvSpPr>
          <p:cNvPr id="48" name="Text 46">
            <a:extLst>
              <a:ext uri="{FF2B5EF4-FFF2-40B4-BE49-F238E27FC236}">
                <a16:creationId xmlns:a16="http://schemas.microsoft.com/office/drawing/2014/main" id="{CDC2F504-EF94-703F-5295-1BFAE99A21BB}"/>
              </a:ext>
            </a:extLst>
          </p:cNvPr>
          <p:cNvSpPr/>
          <p:nvPr/>
        </p:nvSpPr>
        <p:spPr>
          <a:xfrm>
            <a:off x="14303415" y="7957068"/>
            <a:ext cx="1321799" cy="41943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>
              <a:lnSpc>
                <a:spcPct val="130000"/>
              </a:lnSpc>
            </a:pPr>
            <a:r>
              <a:rPr lang="en-US" sz="1343" dirty="0">
                <a:solidFill>
                  <a:srgbClr val="F9F8F6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User Satisfaction</a:t>
            </a:r>
            <a:endParaRPr lang="en-US" sz="1600" dirty="0"/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BE915C1C-918B-E1B1-FE2D-DA4FAFD06E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0556" y="1481693"/>
            <a:ext cx="8804890" cy="589322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4EB35D4-B10A-6D62-A74C-5C56F05899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5599" y="1471247"/>
            <a:ext cx="8834804" cy="5914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930937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8F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CA1240D-274B-6A51-65DC-3FDB55F590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95649EE4-0268-DAD0-45F4-330688E6AE97}"/>
              </a:ext>
            </a:extLst>
          </p:cNvPr>
          <p:cNvSpPr/>
          <p:nvPr/>
        </p:nvSpPr>
        <p:spPr>
          <a:xfrm>
            <a:off x="459534" y="459534"/>
            <a:ext cx="15428840" cy="2757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447" b="1" kern="0" spc="72" dirty="0">
                <a:solidFill>
                  <a:srgbClr val="0D737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ADMINISTRATIVE INTERFACE</a:t>
            </a:r>
            <a:endParaRPr lang="en-US" sz="1600" dirty="0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D1DFEABA-9912-DD2C-F493-EE747700D5EA}"/>
              </a:ext>
            </a:extLst>
          </p:cNvPr>
          <p:cNvSpPr/>
          <p:nvPr/>
        </p:nvSpPr>
        <p:spPr>
          <a:xfrm>
            <a:off x="459534" y="827160"/>
            <a:ext cx="15543723" cy="45953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257" b="1" dirty="0">
                <a:solidFill>
                  <a:srgbClr val="2E3331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Admin Dashboard - Overview</a:t>
            </a:r>
            <a:endParaRPr lang="en-US" sz="1600" dirty="0"/>
          </a:p>
        </p:txBody>
      </p:sp>
      <p:sp>
        <p:nvSpPr>
          <p:cNvPr id="4" name="Shape 2">
            <a:extLst>
              <a:ext uri="{FF2B5EF4-FFF2-40B4-BE49-F238E27FC236}">
                <a16:creationId xmlns:a16="http://schemas.microsoft.com/office/drawing/2014/main" id="{16E7677A-8586-3FB4-01E8-9AB2AFDF18A7}"/>
              </a:ext>
            </a:extLst>
          </p:cNvPr>
          <p:cNvSpPr/>
          <p:nvPr/>
        </p:nvSpPr>
        <p:spPr>
          <a:xfrm>
            <a:off x="459534" y="1424554"/>
            <a:ext cx="1286694" cy="68930"/>
          </a:xfrm>
          <a:custGeom>
            <a:avLst/>
            <a:gdLst/>
            <a:ahLst/>
            <a:cxnLst/>
            <a:rect l="l" t="t" r="r" b="b"/>
            <a:pathLst>
              <a:path w="1286694" h="68930">
                <a:moveTo>
                  <a:pt x="0" y="0"/>
                </a:moveTo>
                <a:lnTo>
                  <a:pt x="1286694" y="0"/>
                </a:lnTo>
                <a:lnTo>
                  <a:pt x="1286694" y="68930"/>
                </a:lnTo>
                <a:lnTo>
                  <a:pt x="0" y="68930"/>
                </a:lnTo>
                <a:lnTo>
                  <a:pt x="0" y="0"/>
                </a:lnTo>
                <a:close/>
              </a:path>
            </a:pathLst>
          </a:custGeom>
          <a:solidFill>
            <a:srgbClr val="FFC94D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Text 4">
            <a:extLst>
              <a:ext uri="{FF2B5EF4-FFF2-40B4-BE49-F238E27FC236}">
                <a16:creationId xmlns:a16="http://schemas.microsoft.com/office/drawing/2014/main" id="{F473B6AB-5DFA-B20A-7AF3-B85049BBCA10}"/>
              </a:ext>
            </a:extLst>
          </p:cNvPr>
          <p:cNvSpPr/>
          <p:nvPr/>
        </p:nvSpPr>
        <p:spPr>
          <a:xfrm>
            <a:off x="689300" y="1907064"/>
            <a:ext cx="1229252" cy="2757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447" dirty="0">
                <a:solidFill>
                  <a:srgbClr val="F9F8F6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Total Students</a:t>
            </a:r>
            <a:endParaRPr lang="en-US" sz="1600" dirty="0"/>
          </a:p>
        </p:txBody>
      </p:sp>
      <p:sp>
        <p:nvSpPr>
          <p:cNvPr id="7" name="Text 5">
            <a:extLst>
              <a:ext uri="{FF2B5EF4-FFF2-40B4-BE49-F238E27FC236}">
                <a16:creationId xmlns:a16="http://schemas.microsoft.com/office/drawing/2014/main" id="{AC67690E-14B5-F99E-9107-4AFC7381E3DC}"/>
              </a:ext>
            </a:extLst>
          </p:cNvPr>
          <p:cNvSpPr/>
          <p:nvPr/>
        </p:nvSpPr>
        <p:spPr>
          <a:xfrm>
            <a:off x="689300" y="2228738"/>
            <a:ext cx="1344136" cy="45953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257" b="1" dirty="0">
                <a:solidFill>
                  <a:srgbClr val="F9F8F6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1,247</a:t>
            </a:r>
            <a:endParaRPr lang="en-US" sz="1600" dirty="0"/>
          </a:p>
        </p:txBody>
      </p:sp>
      <p:sp>
        <p:nvSpPr>
          <p:cNvPr id="10" name="Text 8">
            <a:extLst>
              <a:ext uri="{FF2B5EF4-FFF2-40B4-BE49-F238E27FC236}">
                <a16:creationId xmlns:a16="http://schemas.microsoft.com/office/drawing/2014/main" id="{D361B1CF-ABF3-9346-DD54-6F728BA76B4F}"/>
              </a:ext>
            </a:extLst>
          </p:cNvPr>
          <p:cNvSpPr/>
          <p:nvPr/>
        </p:nvSpPr>
        <p:spPr>
          <a:xfrm>
            <a:off x="5863218" y="1907064"/>
            <a:ext cx="1079904" cy="2757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447" dirty="0">
                <a:solidFill>
                  <a:srgbClr val="F9F8F6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Active Items</a:t>
            </a:r>
            <a:endParaRPr lang="en-US" sz="1600" dirty="0"/>
          </a:p>
        </p:txBody>
      </p:sp>
      <p:sp>
        <p:nvSpPr>
          <p:cNvPr id="11" name="Text 9">
            <a:extLst>
              <a:ext uri="{FF2B5EF4-FFF2-40B4-BE49-F238E27FC236}">
                <a16:creationId xmlns:a16="http://schemas.microsoft.com/office/drawing/2014/main" id="{65CD00C0-AC6C-7E20-24C8-2BF6C315FE9C}"/>
              </a:ext>
            </a:extLst>
          </p:cNvPr>
          <p:cNvSpPr/>
          <p:nvPr/>
        </p:nvSpPr>
        <p:spPr>
          <a:xfrm>
            <a:off x="5863218" y="2228738"/>
            <a:ext cx="1194787" cy="45953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257" b="1" dirty="0">
                <a:solidFill>
                  <a:srgbClr val="F9F8F6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89</a:t>
            </a:r>
            <a:endParaRPr lang="en-US" sz="1600" dirty="0"/>
          </a:p>
        </p:txBody>
      </p:sp>
      <p:sp>
        <p:nvSpPr>
          <p:cNvPr id="14" name="Text 12">
            <a:extLst>
              <a:ext uri="{FF2B5EF4-FFF2-40B4-BE49-F238E27FC236}">
                <a16:creationId xmlns:a16="http://schemas.microsoft.com/office/drawing/2014/main" id="{4E0C366E-051E-F96C-441C-300E5D6E25B6}"/>
              </a:ext>
            </a:extLst>
          </p:cNvPr>
          <p:cNvSpPr/>
          <p:nvPr/>
        </p:nvSpPr>
        <p:spPr>
          <a:xfrm>
            <a:off x="11037135" y="1907064"/>
            <a:ext cx="1137346" cy="2757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endParaRPr lang="en-US" sz="1600" dirty="0"/>
          </a:p>
        </p:txBody>
      </p:sp>
      <p:sp>
        <p:nvSpPr>
          <p:cNvPr id="15" name="Text 13">
            <a:extLst>
              <a:ext uri="{FF2B5EF4-FFF2-40B4-BE49-F238E27FC236}">
                <a16:creationId xmlns:a16="http://schemas.microsoft.com/office/drawing/2014/main" id="{C61E7A34-A7CC-8A69-4993-BF23CBECAA9A}"/>
              </a:ext>
            </a:extLst>
          </p:cNvPr>
          <p:cNvSpPr/>
          <p:nvPr/>
        </p:nvSpPr>
        <p:spPr>
          <a:xfrm>
            <a:off x="11037135" y="2228738"/>
            <a:ext cx="1252229" cy="45953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endParaRPr lang="en-US" sz="1600" dirty="0"/>
          </a:p>
        </p:txBody>
      </p:sp>
      <p:sp>
        <p:nvSpPr>
          <p:cNvPr id="17" name="Shape 15">
            <a:extLst>
              <a:ext uri="{FF2B5EF4-FFF2-40B4-BE49-F238E27FC236}">
                <a16:creationId xmlns:a16="http://schemas.microsoft.com/office/drawing/2014/main" id="{BB977BCE-A1B8-2C93-4DDD-66956FA97705}"/>
              </a:ext>
            </a:extLst>
          </p:cNvPr>
          <p:cNvSpPr/>
          <p:nvPr/>
        </p:nvSpPr>
        <p:spPr>
          <a:xfrm>
            <a:off x="338906" y="1622773"/>
            <a:ext cx="5233991" cy="2320645"/>
          </a:xfrm>
          <a:custGeom>
            <a:avLst/>
            <a:gdLst/>
            <a:ahLst/>
            <a:cxnLst/>
            <a:rect l="l" t="t" r="r" b="b"/>
            <a:pathLst>
              <a:path w="7582304" h="2297668">
                <a:moveTo>
                  <a:pt x="137860" y="0"/>
                </a:moveTo>
                <a:lnTo>
                  <a:pt x="7444444" y="0"/>
                </a:lnTo>
                <a:cubicBezTo>
                  <a:pt x="7520582" y="0"/>
                  <a:pt x="7582304" y="61722"/>
                  <a:pt x="7582304" y="137860"/>
                </a:cubicBezTo>
                <a:lnTo>
                  <a:pt x="7582304" y="2159808"/>
                </a:lnTo>
                <a:cubicBezTo>
                  <a:pt x="7582304" y="2235946"/>
                  <a:pt x="7520582" y="2297668"/>
                  <a:pt x="7444444" y="2297668"/>
                </a:cubicBezTo>
                <a:lnTo>
                  <a:pt x="137860" y="2297668"/>
                </a:lnTo>
                <a:cubicBezTo>
                  <a:pt x="61722" y="2297668"/>
                  <a:pt x="0" y="2235946"/>
                  <a:pt x="0" y="2159808"/>
                </a:cubicBezTo>
                <a:lnTo>
                  <a:pt x="0" y="137860"/>
                </a:lnTo>
                <a:cubicBezTo>
                  <a:pt x="0" y="61773"/>
                  <a:pt x="61773" y="0"/>
                  <a:pt x="137860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172325" dist="114883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en-IN"/>
          </a:p>
        </p:txBody>
      </p:sp>
      <p:sp>
        <p:nvSpPr>
          <p:cNvPr id="18" name="Shape 16">
            <a:extLst>
              <a:ext uri="{FF2B5EF4-FFF2-40B4-BE49-F238E27FC236}">
                <a16:creationId xmlns:a16="http://schemas.microsoft.com/office/drawing/2014/main" id="{3ECD4B3D-3DA2-D6D7-65E5-53032A956FCB}"/>
              </a:ext>
            </a:extLst>
          </p:cNvPr>
          <p:cNvSpPr/>
          <p:nvPr/>
        </p:nvSpPr>
        <p:spPr>
          <a:xfrm>
            <a:off x="647481" y="1746228"/>
            <a:ext cx="344650" cy="275720"/>
          </a:xfrm>
          <a:custGeom>
            <a:avLst/>
            <a:gdLst/>
            <a:ahLst/>
            <a:cxnLst/>
            <a:rect l="l" t="t" r="r" b="b"/>
            <a:pathLst>
              <a:path w="344650" h="275720">
                <a:moveTo>
                  <a:pt x="138129" y="4308"/>
                </a:moveTo>
                <a:cubicBezTo>
                  <a:pt x="173795" y="4308"/>
                  <a:pt x="202751" y="33264"/>
                  <a:pt x="202751" y="68930"/>
                </a:cubicBezTo>
                <a:cubicBezTo>
                  <a:pt x="202751" y="104596"/>
                  <a:pt x="173795" y="133552"/>
                  <a:pt x="138129" y="133552"/>
                </a:cubicBezTo>
                <a:cubicBezTo>
                  <a:pt x="102464" y="133552"/>
                  <a:pt x="73507" y="104596"/>
                  <a:pt x="73507" y="68930"/>
                </a:cubicBezTo>
                <a:cubicBezTo>
                  <a:pt x="73507" y="33264"/>
                  <a:pt x="102464" y="4308"/>
                  <a:pt x="138129" y="4308"/>
                </a:cubicBezTo>
                <a:close/>
                <a:moveTo>
                  <a:pt x="122082" y="163709"/>
                </a:moveTo>
                <a:lnTo>
                  <a:pt x="154069" y="163709"/>
                </a:lnTo>
                <a:lnTo>
                  <a:pt x="154877" y="163709"/>
                </a:lnTo>
                <a:cubicBezTo>
                  <a:pt x="147930" y="178141"/>
                  <a:pt x="150677" y="195050"/>
                  <a:pt x="161070" y="206521"/>
                </a:cubicBezTo>
                <a:cubicBezTo>
                  <a:pt x="150192" y="218530"/>
                  <a:pt x="147715" y="236570"/>
                  <a:pt x="156008" y="251433"/>
                </a:cubicBezTo>
                <a:lnTo>
                  <a:pt x="168125" y="273189"/>
                </a:lnTo>
                <a:cubicBezTo>
                  <a:pt x="168609" y="274051"/>
                  <a:pt x="169148" y="274912"/>
                  <a:pt x="169686" y="275720"/>
                </a:cubicBezTo>
                <a:lnTo>
                  <a:pt x="42058" y="275720"/>
                </a:lnTo>
                <a:cubicBezTo>
                  <a:pt x="33226" y="275720"/>
                  <a:pt x="26064" y="268558"/>
                  <a:pt x="26064" y="259726"/>
                </a:cubicBezTo>
                <a:cubicBezTo>
                  <a:pt x="26064" y="206682"/>
                  <a:pt x="69038" y="163709"/>
                  <a:pt x="122082" y="163709"/>
                </a:cubicBezTo>
                <a:close/>
                <a:moveTo>
                  <a:pt x="232962" y="133337"/>
                </a:moveTo>
                <a:cubicBezTo>
                  <a:pt x="232962" y="126174"/>
                  <a:pt x="238724" y="120412"/>
                  <a:pt x="245886" y="120412"/>
                </a:cubicBezTo>
                <a:lnTo>
                  <a:pt x="271735" y="120412"/>
                </a:lnTo>
                <a:cubicBezTo>
                  <a:pt x="278897" y="120412"/>
                  <a:pt x="284660" y="126174"/>
                  <a:pt x="284660" y="133337"/>
                </a:cubicBezTo>
                <a:lnTo>
                  <a:pt x="284660" y="136621"/>
                </a:lnTo>
                <a:cubicBezTo>
                  <a:pt x="284660" y="146799"/>
                  <a:pt x="297638" y="154285"/>
                  <a:pt x="306469" y="149223"/>
                </a:cubicBezTo>
                <a:lnTo>
                  <a:pt x="309162" y="147661"/>
                </a:lnTo>
                <a:cubicBezTo>
                  <a:pt x="315409" y="144053"/>
                  <a:pt x="323433" y="146261"/>
                  <a:pt x="326933" y="152562"/>
                </a:cubicBezTo>
                <a:lnTo>
                  <a:pt x="338996" y="174210"/>
                </a:lnTo>
                <a:cubicBezTo>
                  <a:pt x="342335" y="180241"/>
                  <a:pt x="340396" y="187780"/>
                  <a:pt x="334580" y="191442"/>
                </a:cubicBezTo>
                <a:lnTo>
                  <a:pt x="332049" y="193004"/>
                </a:lnTo>
                <a:cubicBezTo>
                  <a:pt x="323325" y="198443"/>
                  <a:pt x="323325" y="214491"/>
                  <a:pt x="332049" y="219984"/>
                </a:cubicBezTo>
                <a:lnTo>
                  <a:pt x="334526" y="221545"/>
                </a:lnTo>
                <a:cubicBezTo>
                  <a:pt x="340342" y="225207"/>
                  <a:pt x="342335" y="232747"/>
                  <a:pt x="338996" y="238778"/>
                </a:cubicBezTo>
                <a:lnTo>
                  <a:pt x="326879" y="260534"/>
                </a:lnTo>
                <a:cubicBezTo>
                  <a:pt x="323379" y="266835"/>
                  <a:pt x="315355" y="269096"/>
                  <a:pt x="309108" y="265434"/>
                </a:cubicBezTo>
                <a:lnTo>
                  <a:pt x="306469" y="263873"/>
                </a:lnTo>
                <a:cubicBezTo>
                  <a:pt x="297638" y="258757"/>
                  <a:pt x="284660" y="266296"/>
                  <a:pt x="284660" y="276474"/>
                </a:cubicBezTo>
                <a:lnTo>
                  <a:pt x="284660" y="279759"/>
                </a:lnTo>
                <a:cubicBezTo>
                  <a:pt x="284660" y="286921"/>
                  <a:pt x="278897" y="292683"/>
                  <a:pt x="271735" y="292683"/>
                </a:cubicBezTo>
                <a:lnTo>
                  <a:pt x="245886" y="292683"/>
                </a:lnTo>
                <a:cubicBezTo>
                  <a:pt x="238724" y="292683"/>
                  <a:pt x="232962" y="286921"/>
                  <a:pt x="232962" y="279759"/>
                </a:cubicBezTo>
                <a:lnTo>
                  <a:pt x="232962" y="276582"/>
                </a:lnTo>
                <a:cubicBezTo>
                  <a:pt x="232962" y="266350"/>
                  <a:pt x="219930" y="258811"/>
                  <a:pt x="211044" y="263927"/>
                </a:cubicBezTo>
                <a:lnTo>
                  <a:pt x="208460" y="265434"/>
                </a:lnTo>
                <a:cubicBezTo>
                  <a:pt x="202213" y="269043"/>
                  <a:pt x="194243" y="266835"/>
                  <a:pt x="190688" y="260534"/>
                </a:cubicBezTo>
                <a:lnTo>
                  <a:pt x="178518" y="238778"/>
                </a:lnTo>
                <a:cubicBezTo>
                  <a:pt x="175179" y="232747"/>
                  <a:pt x="177118" y="225153"/>
                  <a:pt x="182988" y="221492"/>
                </a:cubicBezTo>
                <a:lnTo>
                  <a:pt x="185357" y="220038"/>
                </a:lnTo>
                <a:cubicBezTo>
                  <a:pt x="194135" y="214599"/>
                  <a:pt x="194135" y="198443"/>
                  <a:pt x="185357" y="193004"/>
                </a:cubicBezTo>
                <a:lnTo>
                  <a:pt x="182934" y="191496"/>
                </a:lnTo>
                <a:cubicBezTo>
                  <a:pt x="177064" y="187834"/>
                  <a:pt x="175125" y="180241"/>
                  <a:pt x="178464" y="174210"/>
                </a:cubicBezTo>
                <a:lnTo>
                  <a:pt x="190581" y="152508"/>
                </a:lnTo>
                <a:cubicBezTo>
                  <a:pt x="194081" y="146207"/>
                  <a:pt x="202105" y="143999"/>
                  <a:pt x="208298" y="147607"/>
                </a:cubicBezTo>
                <a:lnTo>
                  <a:pt x="210883" y="149115"/>
                </a:lnTo>
                <a:cubicBezTo>
                  <a:pt x="219768" y="154231"/>
                  <a:pt x="232800" y="146692"/>
                  <a:pt x="232800" y="136460"/>
                </a:cubicBezTo>
                <a:lnTo>
                  <a:pt x="232800" y="133283"/>
                </a:lnTo>
                <a:close/>
                <a:moveTo>
                  <a:pt x="286760" y="206682"/>
                </a:moveTo>
                <a:cubicBezTo>
                  <a:pt x="286760" y="191227"/>
                  <a:pt x="274212" y="178680"/>
                  <a:pt x="258757" y="178680"/>
                </a:cubicBezTo>
                <a:cubicBezTo>
                  <a:pt x="243302" y="178680"/>
                  <a:pt x="230754" y="191227"/>
                  <a:pt x="230754" y="206682"/>
                </a:cubicBezTo>
                <a:cubicBezTo>
                  <a:pt x="230754" y="222138"/>
                  <a:pt x="243302" y="234685"/>
                  <a:pt x="258757" y="234685"/>
                </a:cubicBezTo>
                <a:cubicBezTo>
                  <a:pt x="274212" y="234685"/>
                  <a:pt x="286760" y="222138"/>
                  <a:pt x="286760" y="206682"/>
                </a:cubicBezTo>
                <a:close/>
              </a:path>
            </a:pathLst>
          </a:custGeom>
          <a:solidFill>
            <a:srgbClr val="0D7377"/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19" name="Text 17">
            <a:extLst>
              <a:ext uri="{FF2B5EF4-FFF2-40B4-BE49-F238E27FC236}">
                <a16:creationId xmlns:a16="http://schemas.microsoft.com/office/drawing/2014/main" id="{62F97BDB-433A-26A2-5697-FD7DC09D596E}"/>
              </a:ext>
            </a:extLst>
          </p:cNvPr>
          <p:cNvSpPr/>
          <p:nvPr/>
        </p:nvSpPr>
        <p:spPr>
          <a:xfrm>
            <a:off x="1171811" y="1746228"/>
            <a:ext cx="2309156" cy="29869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809" b="1" dirty="0">
                <a:solidFill>
                  <a:srgbClr val="2E3331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Student Management</a:t>
            </a:r>
            <a:endParaRPr lang="en-US" sz="1600" dirty="0"/>
          </a:p>
        </p:txBody>
      </p:sp>
      <p:sp>
        <p:nvSpPr>
          <p:cNvPr id="20" name="Shape 18">
            <a:extLst>
              <a:ext uri="{FF2B5EF4-FFF2-40B4-BE49-F238E27FC236}">
                <a16:creationId xmlns:a16="http://schemas.microsoft.com/office/drawing/2014/main" id="{B1FB6E67-D179-A7DF-519D-ED02FD3CA7EE}"/>
              </a:ext>
            </a:extLst>
          </p:cNvPr>
          <p:cNvSpPr/>
          <p:nvPr/>
        </p:nvSpPr>
        <p:spPr>
          <a:xfrm>
            <a:off x="676455" y="2158502"/>
            <a:ext cx="232639" cy="206790"/>
          </a:xfrm>
          <a:custGeom>
            <a:avLst/>
            <a:gdLst/>
            <a:ahLst/>
            <a:cxnLst/>
            <a:rect l="l" t="t" r="r" b="b"/>
            <a:pathLst>
              <a:path w="232639" h="206790">
                <a:moveTo>
                  <a:pt x="116319" y="12924"/>
                </a:moveTo>
                <a:cubicBezTo>
                  <a:pt x="83685" y="12924"/>
                  <a:pt x="57554" y="27787"/>
                  <a:pt x="38531" y="45478"/>
                </a:cubicBezTo>
                <a:cubicBezTo>
                  <a:pt x="19629" y="63047"/>
                  <a:pt x="6987" y="84008"/>
                  <a:pt x="969" y="98427"/>
                </a:cubicBezTo>
                <a:cubicBezTo>
                  <a:pt x="-363" y="101618"/>
                  <a:pt x="-363" y="105172"/>
                  <a:pt x="969" y="108363"/>
                </a:cubicBezTo>
                <a:cubicBezTo>
                  <a:pt x="6987" y="122782"/>
                  <a:pt x="19629" y="143784"/>
                  <a:pt x="38531" y="161312"/>
                </a:cubicBezTo>
                <a:cubicBezTo>
                  <a:pt x="57554" y="178962"/>
                  <a:pt x="83685" y="193866"/>
                  <a:pt x="116319" y="193866"/>
                </a:cubicBezTo>
                <a:cubicBezTo>
                  <a:pt x="148953" y="193866"/>
                  <a:pt x="175085" y="179003"/>
                  <a:pt x="194108" y="161312"/>
                </a:cubicBezTo>
                <a:cubicBezTo>
                  <a:pt x="213010" y="143743"/>
                  <a:pt x="225652" y="122782"/>
                  <a:pt x="231670" y="108363"/>
                </a:cubicBezTo>
                <a:cubicBezTo>
                  <a:pt x="233002" y="105172"/>
                  <a:pt x="233002" y="101618"/>
                  <a:pt x="231670" y="98427"/>
                </a:cubicBezTo>
                <a:cubicBezTo>
                  <a:pt x="225652" y="84008"/>
                  <a:pt x="213010" y="63006"/>
                  <a:pt x="194108" y="45478"/>
                </a:cubicBezTo>
                <a:cubicBezTo>
                  <a:pt x="175085" y="27828"/>
                  <a:pt x="148953" y="12924"/>
                  <a:pt x="116319" y="12924"/>
                </a:cubicBezTo>
                <a:close/>
                <a:moveTo>
                  <a:pt x="58160" y="103395"/>
                </a:moveTo>
                <a:cubicBezTo>
                  <a:pt x="58160" y="71296"/>
                  <a:pt x="84220" y="45235"/>
                  <a:pt x="116319" y="45235"/>
                </a:cubicBezTo>
                <a:cubicBezTo>
                  <a:pt x="148419" y="45235"/>
                  <a:pt x="174479" y="71296"/>
                  <a:pt x="174479" y="103395"/>
                </a:cubicBezTo>
                <a:cubicBezTo>
                  <a:pt x="174479" y="135494"/>
                  <a:pt x="148419" y="161555"/>
                  <a:pt x="116319" y="161555"/>
                </a:cubicBezTo>
                <a:cubicBezTo>
                  <a:pt x="84220" y="161555"/>
                  <a:pt x="58160" y="135494"/>
                  <a:pt x="58160" y="103395"/>
                </a:cubicBezTo>
                <a:close/>
                <a:moveTo>
                  <a:pt x="116319" y="77546"/>
                </a:moveTo>
                <a:cubicBezTo>
                  <a:pt x="116319" y="91803"/>
                  <a:pt x="104728" y="103395"/>
                  <a:pt x="90471" y="103395"/>
                </a:cubicBezTo>
                <a:cubicBezTo>
                  <a:pt x="85826" y="103395"/>
                  <a:pt x="81464" y="102183"/>
                  <a:pt x="77667" y="100002"/>
                </a:cubicBezTo>
                <a:cubicBezTo>
                  <a:pt x="77264" y="104405"/>
                  <a:pt x="77627" y="108928"/>
                  <a:pt x="78839" y="113411"/>
                </a:cubicBezTo>
                <a:cubicBezTo>
                  <a:pt x="84372" y="134090"/>
                  <a:pt x="105657" y="146369"/>
                  <a:pt x="126336" y="140835"/>
                </a:cubicBezTo>
                <a:cubicBezTo>
                  <a:pt x="147015" y="135302"/>
                  <a:pt x="159293" y="114017"/>
                  <a:pt x="153760" y="93338"/>
                </a:cubicBezTo>
                <a:cubicBezTo>
                  <a:pt x="148832" y="74881"/>
                  <a:pt x="131344" y="63128"/>
                  <a:pt x="112927" y="64743"/>
                </a:cubicBezTo>
                <a:cubicBezTo>
                  <a:pt x="115067" y="68499"/>
                  <a:pt x="116319" y="72861"/>
                  <a:pt x="116319" y="77546"/>
                </a:cubicBezTo>
                <a:close/>
              </a:path>
            </a:pathLst>
          </a:custGeom>
          <a:solidFill>
            <a:srgbClr val="8BBDB8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1" name="Text 19">
            <a:extLst>
              <a:ext uri="{FF2B5EF4-FFF2-40B4-BE49-F238E27FC236}">
                <a16:creationId xmlns:a16="http://schemas.microsoft.com/office/drawing/2014/main" id="{6108C635-83E1-8126-16FB-C11E0240EDCA}"/>
              </a:ext>
            </a:extLst>
          </p:cNvPr>
          <p:cNvSpPr/>
          <p:nvPr/>
        </p:nvSpPr>
        <p:spPr>
          <a:xfrm>
            <a:off x="1085648" y="2136831"/>
            <a:ext cx="2653806" cy="27572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447" b="1" dirty="0">
                <a:solidFill>
                  <a:srgbClr val="2E3331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View:</a:t>
            </a:r>
            <a:r>
              <a:rPr lang="en-US" sz="1447" dirty="0">
                <a:solidFill>
                  <a:srgbClr val="2E3331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Access all student profiles</a:t>
            </a:r>
            <a:endParaRPr lang="en-US" sz="1600" dirty="0"/>
          </a:p>
        </p:txBody>
      </p:sp>
      <p:sp>
        <p:nvSpPr>
          <p:cNvPr id="22" name="Shape 20">
            <a:extLst>
              <a:ext uri="{FF2B5EF4-FFF2-40B4-BE49-F238E27FC236}">
                <a16:creationId xmlns:a16="http://schemas.microsoft.com/office/drawing/2014/main" id="{41676F2B-58CF-8659-33EC-0CDC1FE2054D}"/>
              </a:ext>
            </a:extLst>
          </p:cNvPr>
          <p:cNvSpPr/>
          <p:nvPr/>
        </p:nvSpPr>
        <p:spPr>
          <a:xfrm>
            <a:off x="678885" y="2499210"/>
            <a:ext cx="206790" cy="206790"/>
          </a:xfrm>
          <a:custGeom>
            <a:avLst/>
            <a:gdLst/>
            <a:ahLst/>
            <a:cxnLst/>
            <a:rect l="l" t="t" r="r" b="b"/>
            <a:pathLst>
              <a:path w="206790" h="206790">
                <a:moveTo>
                  <a:pt x="190473" y="8764"/>
                </a:moveTo>
                <a:cubicBezTo>
                  <a:pt x="181628" y="-81"/>
                  <a:pt x="167330" y="-81"/>
                  <a:pt x="158485" y="8764"/>
                </a:cubicBezTo>
                <a:lnTo>
                  <a:pt x="148630" y="18619"/>
                </a:lnTo>
                <a:lnTo>
                  <a:pt x="188171" y="58160"/>
                </a:lnTo>
                <a:lnTo>
                  <a:pt x="198026" y="48305"/>
                </a:lnTo>
                <a:cubicBezTo>
                  <a:pt x="206871" y="39460"/>
                  <a:pt x="206871" y="25162"/>
                  <a:pt x="198026" y="16317"/>
                </a:cubicBezTo>
                <a:lnTo>
                  <a:pt x="190473" y="8764"/>
                </a:lnTo>
                <a:close/>
                <a:moveTo>
                  <a:pt x="69630" y="97619"/>
                </a:moveTo>
                <a:cubicBezTo>
                  <a:pt x="67166" y="100083"/>
                  <a:pt x="65268" y="103112"/>
                  <a:pt x="64178" y="106465"/>
                </a:cubicBezTo>
                <a:lnTo>
                  <a:pt x="52223" y="142330"/>
                </a:lnTo>
                <a:cubicBezTo>
                  <a:pt x="51051" y="145803"/>
                  <a:pt x="51980" y="149640"/>
                  <a:pt x="54565" y="152265"/>
                </a:cubicBezTo>
                <a:cubicBezTo>
                  <a:pt x="57150" y="154891"/>
                  <a:pt x="60987" y="155779"/>
                  <a:pt x="64501" y="154608"/>
                </a:cubicBezTo>
                <a:lnTo>
                  <a:pt x="100366" y="142653"/>
                </a:lnTo>
                <a:cubicBezTo>
                  <a:pt x="103678" y="141562"/>
                  <a:pt x="106707" y="139664"/>
                  <a:pt x="109211" y="137200"/>
                </a:cubicBezTo>
                <a:lnTo>
                  <a:pt x="174479" y="71851"/>
                </a:lnTo>
                <a:lnTo>
                  <a:pt x="134939" y="32311"/>
                </a:lnTo>
                <a:lnTo>
                  <a:pt x="69630" y="97619"/>
                </a:lnTo>
                <a:close/>
                <a:moveTo>
                  <a:pt x="38773" y="25849"/>
                </a:moveTo>
                <a:cubicBezTo>
                  <a:pt x="17367" y="25849"/>
                  <a:pt x="0" y="43216"/>
                  <a:pt x="0" y="64622"/>
                </a:cubicBezTo>
                <a:lnTo>
                  <a:pt x="0" y="168017"/>
                </a:lnTo>
                <a:cubicBezTo>
                  <a:pt x="0" y="189423"/>
                  <a:pt x="17367" y="206790"/>
                  <a:pt x="38773" y="206790"/>
                </a:cubicBezTo>
                <a:lnTo>
                  <a:pt x="142168" y="206790"/>
                </a:lnTo>
                <a:cubicBezTo>
                  <a:pt x="163574" y="206790"/>
                  <a:pt x="180941" y="189423"/>
                  <a:pt x="180941" y="168017"/>
                </a:cubicBezTo>
                <a:lnTo>
                  <a:pt x="180941" y="129244"/>
                </a:lnTo>
                <a:cubicBezTo>
                  <a:pt x="180941" y="122095"/>
                  <a:pt x="175166" y="116319"/>
                  <a:pt x="168017" y="116319"/>
                </a:cubicBezTo>
                <a:cubicBezTo>
                  <a:pt x="160868" y="116319"/>
                  <a:pt x="155093" y="122095"/>
                  <a:pt x="155093" y="129244"/>
                </a:cubicBezTo>
                <a:lnTo>
                  <a:pt x="155093" y="168017"/>
                </a:lnTo>
                <a:cubicBezTo>
                  <a:pt x="155093" y="175166"/>
                  <a:pt x="149317" y="180941"/>
                  <a:pt x="142168" y="180941"/>
                </a:cubicBezTo>
                <a:lnTo>
                  <a:pt x="38773" y="180941"/>
                </a:lnTo>
                <a:cubicBezTo>
                  <a:pt x="31624" y="180941"/>
                  <a:pt x="25849" y="175166"/>
                  <a:pt x="25849" y="168017"/>
                </a:cubicBezTo>
                <a:lnTo>
                  <a:pt x="25849" y="64622"/>
                </a:lnTo>
                <a:cubicBezTo>
                  <a:pt x="25849" y="57473"/>
                  <a:pt x="31624" y="51698"/>
                  <a:pt x="38773" y="51698"/>
                </a:cubicBezTo>
                <a:lnTo>
                  <a:pt x="77546" y="51698"/>
                </a:lnTo>
                <a:cubicBezTo>
                  <a:pt x="84695" y="51698"/>
                  <a:pt x="90471" y="45922"/>
                  <a:pt x="90471" y="38773"/>
                </a:cubicBezTo>
                <a:cubicBezTo>
                  <a:pt x="90471" y="31624"/>
                  <a:pt x="84695" y="25849"/>
                  <a:pt x="77546" y="25849"/>
                </a:cubicBezTo>
                <a:lnTo>
                  <a:pt x="38773" y="25849"/>
                </a:lnTo>
                <a:close/>
              </a:path>
            </a:pathLst>
          </a:custGeom>
          <a:solidFill>
            <a:srgbClr val="FFC94D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3" name="Text 21">
            <a:extLst>
              <a:ext uri="{FF2B5EF4-FFF2-40B4-BE49-F238E27FC236}">
                <a16:creationId xmlns:a16="http://schemas.microsoft.com/office/drawing/2014/main" id="{A30223D1-A4DC-8369-1F11-4C402D04FDCA}"/>
              </a:ext>
            </a:extLst>
          </p:cNvPr>
          <p:cNvSpPr/>
          <p:nvPr/>
        </p:nvSpPr>
        <p:spPr>
          <a:xfrm>
            <a:off x="1085648" y="2458505"/>
            <a:ext cx="2665295" cy="3446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447" b="1" dirty="0">
                <a:solidFill>
                  <a:srgbClr val="2E3331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Edit:</a:t>
            </a:r>
            <a:r>
              <a:rPr lang="en-US" sz="1447" dirty="0">
                <a:solidFill>
                  <a:srgbClr val="2E3331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Update student information</a:t>
            </a:r>
            <a:endParaRPr lang="en-US" sz="1600" dirty="0"/>
          </a:p>
        </p:txBody>
      </p:sp>
      <p:sp>
        <p:nvSpPr>
          <p:cNvPr id="24" name="Shape 22">
            <a:extLst>
              <a:ext uri="{FF2B5EF4-FFF2-40B4-BE49-F238E27FC236}">
                <a16:creationId xmlns:a16="http://schemas.microsoft.com/office/drawing/2014/main" id="{54BDADA1-6F1E-5F9C-6E6C-AA6325CC44BF}"/>
              </a:ext>
            </a:extLst>
          </p:cNvPr>
          <p:cNvSpPr/>
          <p:nvPr/>
        </p:nvSpPr>
        <p:spPr>
          <a:xfrm>
            <a:off x="680715" y="2878722"/>
            <a:ext cx="180941" cy="206790"/>
          </a:xfrm>
          <a:custGeom>
            <a:avLst/>
            <a:gdLst/>
            <a:ahLst/>
            <a:cxnLst/>
            <a:rect l="l" t="t" r="r" b="b"/>
            <a:pathLst>
              <a:path w="180941" h="206790">
                <a:moveTo>
                  <a:pt x="55211" y="2383"/>
                </a:moveTo>
                <a:cubicBezTo>
                  <a:pt x="56988" y="-2908"/>
                  <a:pt x="61916" y="-6462"/>
                  <a:pt x="67490" y="-6462"/>
                </a:cubicBezTo>
                <a:lnTo>
                  <a:pt x="113492" y="-6462"/>
                </a:lnTo>
                <a:cubicBezTo>
                  <a:pt x="119066" y="-6462"/>
                  <a:pt x="123993" y="-2908"/>
                  <a:pt x="125770" y="2383"/>
                </a:cubicBezTo>
                <a:lnTo>
                  <a:pt x="129244" y="12924"/>
                </a:lnTo>
                <a:lnTo>
                  <a:pt x="168017" y="12924"/>
                </a:lnTo>
                <a:cubicBezTo>
                  <a:pt x="175166" y="12924"/>
                  <a:pt x="180941" y="18700"/>
                  <a:pt x="180941" y="25849"/>
                </a:cubicBezTo>
                <a:cubicBezTo>
                  <a:pt x="180941" y="32998"/>
                  <a:pt x="175166" y="38773"/>
                  <a:pt x="168017" y="38773"/>
                </a:cubicBezTo>
                <a:lnTo>
                  <a:pt x="12924" y="38773"/>
                </a:lnTo>
                <a:cubicBezTo>
                  <a:pt x="5776" y="38773"/>
                  <a:pt x="0" y="32998"/>
                  <a:pt x="0" y="25849"/>
                </a:cubicBezTo>
                <a:cubicBezTo>
                  <a:pt x="0" y="18700"/>
                  <a:pt x="5776" y="12924"/>
                  <a:pt x="12924" y="12924"/>
                </a:cubicBezTo>
                <a:lnTo>
                  <a:pt x="51698" y="12924"/>
                </a:lnTo>
                <a:lnTo>
                  <a:pt x="55211" y="2383"/>
                </a:lnTo>
                <a:close/>
                <a:moveTo>
                  <a:pt x="12924" y="58160"/>
                </a:moveTo>
                <a:lnTo>
                  <a:pt x="168017" y="58160"/>
                </a:lnTo>
                <a:lnTo>
                  <a:pt x="168017" y="180941"/>
                </a:lnTo>
                <a:cubicBezTo>
                  <a:pt x="168017" y="195199"/>
                  <a:pt x="156425" y="206790"/>
                  <a:pt x="142168" y="206790"/>
                </a:cubicBezTo>
                <a:lnTo>
                  <a:pt x="38773" y="206790"/>
                </a:lnTo>
                <a:cubicBezTo>
                  <a:pt x="24516" y="206790"/>
                  <a:pt x="12924" y="195199"/>
                  <a:pt x="12924" y="180941"/>
                </a:cubicBezTo>
                <a:lnTo>
                  <a:pt x="12924" y="58160"/>
                </a:lnTo>
                <a:close/>
                <a:moveTo>
                  <a:pt x="48466" y="84008"/>
                </a:moveTo>
                <a:cubicBezTo>
                  <a:pt x="43095" y="84008"/>
                  <a:pt x="38773" y="88330"/>
                  <a:pt x="38773" y="93702"/>
                </a:cubicBezTo>
                <a:lnTo>
                  <a:pt x="38773" y="171248"/>
                </a:lnTo>
                <a:cubicBezTo>
                  <a:pt x="38773" y="176620"/>
                  <a:pt x="43095" y="180941"/>
                  <a:pt x="48466" y="180941"/>
                </a:cubicBezTo>
                <a:cubicBezTo>
                  <a:pt x="53838" y="180941"/>
                  <a:pt x="58160" y="176620"/>
                  <a:pt x="58160" y="171248"/>
                </a:cubicBezTo>
                <a:lnTo>
                  <a:pt x="58160" y="93702"/>
                </a:lnTo>
                <a:cubicBezTo>
                  <a:pt x="58160" y="88330"/>
                  <a:pt x="53838" y="84008"/>
                  <a:pt x="48466" y="84008"/>
                </a:cubicBezTo>
                <a:close/>
                <a:moveTo>
                  <a:pt x="90471" y="84008"/>
                </a:moveTo>
                <a:cubicBezTo>
                  <a:pt x="85099" y="84008"/>
                  <a:pt x="80777" y="88330"/>
                  <a:pt x="80777" y="93702"/>
                </a:cubicBezTo>
                <a:lnTo>
                  <a:pt x="80777" y="171248"/>
                </a:lnTo>
                <a:cubicBezTo>
                  <a:pt x="80777" y="176620"/>
                  <a:pt x="85099" y="180941"/>
                  <a:pt x="90471" y="180941"/>
                </a:cubicBezTo>
                <a:cubicBezTo>
                  <a:pt x="95842" y="180941"/>
                  <a:pt x="100164" y="176620"/>
                  <a:pt x="100164" y="171248"/>
                </a:cubicBezTo>
                <a:lnTo>
                  <a:pt x="100164" y="93702"/>
                </a:lnTo>
                <a:cubicBezTo>
                  <a:pt x="100164" y="88330"/>
                  <a:pt x="95842" y="84008"/>
                  <a:pt x="90471" y="84008"/>
                </a:cubicBezTo>
                <a:close/>
                <a:moveTo>
                  <a:pt x="132475" y="84008"/>
                </a:moveTo>
                <a:cubicBezTo>
                  <a:pt x="127103" y="84008"/>
                  <a:pt x="122782" y="88330"/>
                  <a:pt x="122782" y="93702"/>
                </a:cubicBezTo>
                <a:lnTo>
                  <a:pt x="122782" y="171248"/>
                </a:lnTo>
                <a:cubicBezTo>
                  <a:pt x="122782" y="176620"/>
                  <a:pt x="127103" y="180941"/>
                  <a:pt x="132475" y="180941"/>
                </a:cubicBezTo>
                <a:cubicBezTo>
                  <a:pt x="137847" y="180941"/>
                  <a:pt x="142168" y="176620"/>
                  <a:pt x="142168" y="171248"/>
                </a:cubicBezTo>
                <a:lnTo>
                  <a:pt x="142168" y="93702"/>
                </a:lnTo>
                <a:cubicBezTo>
                  <a:pt x="142168" y="88330"/>
                  <a:pt x="137847" y="84008"/>
                  <a:pt x="132475" y="84008"/>
                </a:cubicBezTo>
                <a:close/>
              </a:path>
            </a:pathLst>
          </a:custGeom>
          <a:solidFill>
            <a:srgbClr val="0D737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5" name="Text 23">
            <a:extLst>
              <a:ext uri="{FF2B5EF4-FFF2-40B4-BE49-F238E27FC236}">
                <a16:creationId xmlns:a16="http://schemas.microsoft.com/office/drawing/2014/main" id="{EC8463CC-686B-ED06-937C-C3469B7C5834}"/>
              </a:ext>
            </a:extLst>
          </p:cNvPr>
          <p:cNvSpPr/>
          <p:nvPr/>
        </p:nvSpPr>
        <p:spPr>
          <a:xfrm>
            <a:off x="1085648" y="2831990"/>
            <a:ext cx="2780178" cy="3617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447" b="1" dirty="0">
                <a:solidFill>
                  <a:srgbClr val="2E3331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Delete:</a:t>
            </a:r>
            <a:r>
              <a:rPr lang="en-US" sz="1447" dirty="0">
                <a:solidFill>
                  <a:srgbClr val="2E3331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Remove inactive accounts</a:t>
            </a:r>
            <a:endParaRPr lang="en-US" sz="1600" dirty="0"/>
          </a:p>
        </p:txBody>
      </p:sp>
      <p:sp>
        <p:nvSpPr>
          <p:cNvPr id="26" name="Shape 24">
            <a:extLst>
              <a:ext uri="{FF2B5EF4-FFF2-40B4-BE49-F238E27FC236}">
                <a16:creationId xmlns:a16="http://schemas.microsoft.com/office/drawing/2014/main" id="{CE79A076-72A6-1A16-9386-FA90EDF48F66}"/>
              </a:ext>
            </a:extLst>
          </p:cNvPr>
          <p:cNvSpPr/>
          <p:nvPr/>
        </p:nvSpPr>
        <p:spPr>
          <a:xfrm>
            <a:off x="693104" y="3285664"/>
            <a:ext cx="206790" cy="206790"/>
          </a:xfrm>
          <a:custGeom>
            <a:avLst/>
            <a:gdLst/>
            <a:ahLst/>
            <a:cxnLst/>
            <a:rect l="l" t="t" r="r" b="b"/>
            <a:pathLst>
              <a:path w="206790" h="206790">
                <a:moveTo>
                  <a:pt x="148307" y="166603"/>
                </a:moveTo>
                <a:lnTo>
                  <a:pt x="40187" y="58483"/>
                </a:lnTo>
                <a:cubicBezTo>
                  <a:pt x="31140" y="71165"/>
                  <a:pt x="25849" y="86674"/>
                  <a:pt x="25849" y="103395"/>
                </a:cubicBezTo>
                <a:cubicBezTo>
                  <a:pt x="25849" y="146207"/>
                  <a:pt x="60583" y="180941"/>
                  <a:pt x="103395" y="180941"/>
                </a:cubicBezTo>
                <a:cubicBezTo>
                  <a:pt x="120156" y="180941"/>
                  <a:pt x="135666" y="175650"/>
                  <a:pt x="148307" y="166603"/>
                </a:cubicBezTo>
                <a:close/>
                <a:moveTo>
                  <a:pt x="166603" y="148307"/>
                </a:moveTo>
                <a:cubicBezTo>
                  <a:pt x="175650" y="135625"/>
                  <a:pt x="180941" y="120116"/>
                  <a:pt x="180941" y="103395"/>
                </a:cubicBezTo>
                <a:cubicBezTo>
                  <a:pt x="180941" y="60583"/>
                  <a:pt x="146207" y="25849"/>
                  <a:pt x="103395" y="25849"/>
                </a:cubicBezTo>
                <a:cubicBezTo>
                  <a:pt x="86634" y="25849"/>
                  <a:pt x="71124" y="31140"/>
                  <a:pt x="58483" y="40187"/>
                </a:cubicBezTo>
                <a:lnTo>
                  <a:pt x="166603" y="148307"/>
                </a:lnTo>
                <a:close/>
                <a:moveTo>
                  <a:pt x="0" y="103395"/>
                </a:moveTo>
                <a:cubicBezTo>
                  <a:pt x="0" y="46330"/>
                  <a:pt x="46330" y="0"/>
                  <a:pt x="103395" y="0"/>
                </a:cubicBezTo>
                <a:cubicBezTo>
                  <a:pt x="160460" y="0"/>
                  <a:pt x="206790" y="46330"/>
                  <a:pt x="206790" y="103395"/>
                </a:cubicBezTo>
                <a:cubicBezTo>
                  <a:pt x="206790" y="160460"/>
                  <a:pt x="160460" y="206790"/>
                  <a:pt x="103395" y="206790"/>
                </a:cubicBezTo>
                <a:cubicBezTo>
                  <a:pt x="46330" y="206790"/>
                  <a:pt x="0" y="160460"/>
                  <a:pt x="0" y="103395"/>
                </a:cubicBezTo>
                <a:close/>
              </a:path>
            </a:pathLst>
          </a:custGeom>
          <a:solidFill>
            <a:srgbClr val="8BBDB8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7" name="Text 25">
            <a:extLst>
              <a:ext uri="{FF2B5EF4-FFF2-40B4-BE49-F238E27FC236}">
                <a16:creationId xmlns:a16="http://schemas.microsoft.com/office/drawing/2014/main" id="{95433888-1A27-F595-2B48-D9678CEF3B54}"/>
              </a:ext>
            </a:extLst>
          </p:cNvPr>
          <p:cNvSpPr/>
          <p:nvPr/>
        </p:nvSpPr>
        <p:spPr>
          <a:xfrm>
            <a:off x="1085648" y="3222593"/>
            <a:ext cx="2768690" cy="33879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447" b="1" dirty="0">
                <a:solidFill>
                  <a:srgbClr val="2E3331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Block:</a:t>
            </a:r>
            <a:r>
              <a:rPr lang="en-US" sz="1447" dirty="0">
                <a:solidFill>
                  <a:srgbClr val="2E3331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Suspend problematic users</a:t>
            </a:r>
            <a:endParaRPr lang="en-US" sz="1600" dirty="0"/>
          </a:p>
        </p:txBody>
      </p:sp>
      <p:sp>
        <p:nvSpPr>
          <p:cNvPr id="28" name="Shape 26">
            <a:extLst>
              <a:ext uri="{FF2B5EF4-FFF2-40B4-BE49-F238E27FC236}">
                <a16:creationId xmlns:a16="http://schemas.microsoft.com/office/drawing/2014/main" id="{092BDECD-DD04-F480-3EA3-327182CFA28E}"/>
              </a:ext>
            </a:extLst>
          </p:cNvPr>
          <p:cNvSpPr/>
          <p:nvPr/>
        </p:nvSpPr>
        <p:spPr>
          <a:xfrm>
            <a:off x="413580" y="4417831"/>
            <a:ext cx="5159317" cy="2205762"/>
          </a:xfrm>
          <a:custGeom>
            <a:avLst/>
            <a:gdLst/>
            <a:ahLst/>
            <a:cxnLst/>
            <a:rect l="l" t="t" r="r" b="b"/>
            <a:pathLst>
              <a:path w="7582304" h="2297668">
                <a:moveTo>
                  <a:pt x="137860" y="0"/>
                </a:moveTo>
                <a:lnTo>
                  <a:pt x="7444444" y="0"/>
                </a:lnTo>
                <a:cubicBezTo>
                  <a:pt x="7520582" y="0"/>
                  <a:pt x="7582304" y="61722"/>
                  <a:pt x="7582304" y="137860"/>
                </a:cubicBezTo>
                <a:lnTo>
                  <a:pt x="7582304" y="2159808"/>
                </a:lnTo>
                <a:cubicBezTo>
                  <a:pt x="7582304" y="2235946"/>
                  <a:pt x="7520582" y="2297668"/>
                  <a:pt x="7444444" y="2297668"/>
                </a:cubicBezTo>
                <a:lnTo>
                  <a:pt x="137860" y="2297668"/>
                </a:lnTo>
                <a:cubicBezTo>
                  <a:pt x="61722" y="2297668"/>
                  <a:pt x="0" y="2235946"/>
                  <a:pt x="0" y="2159808"/>
                </a:cubicBezTo>
                <a:lnTo>
                  <a:pt x="0" y="137860"/>
                </a:lnTo>
                <a:cubicBezTo>
                  <a:pt x="0" y="61773"/>
                  <a:pt x="61773" y="0"/>
                  <a:pt x="137860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172325" dist="114883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en-IN"/>
          </a:p>
        </p:txBody>
      </p:sp>
      <p:sp>
        <p:nvSpPr>
          <p:cNvPr id="29" name="Shape 27">
            <a:extLst>
              <a:ext uri="{FF2B5EF4-FFF2-40B4-BE49-F238E27FC236}">
                <a16:creationId xmlns:a16="http://schemas.microsoft.com/office/drawing/2014/main" id="{8EAF1A11-4BE8-FA0F-A454-2F133B11EB78}"/>
              </a:ext>
            </a:extLst>
          </p:cNvPr>
          <p:cNvSpPr/>
          <p:nvPr/>
        </p:nvSpPr>
        <p:spPr>
          <a:xfrm>
            <a:off x="541025" y="4604562"/>
            <a:ext cx="344650" cy="275720"/>
          </a:xfrm>
          <a:custGeom>
            <a:avLst/>
            <a:gdLst/>
            <a:ahLst/>
            <a:cxnLst/>
            <a:rect l="l" t="t" r="r" b="b"/>
            <a:pathLst>
              <a:path w="344650" h="275720">
                <a:moveTo>
                  <a:pt x="301730" y="127736"/>
                </a:moveTo>
                <a:cubicBezTo>
                  <a:pt x="307331" y="134090"/>
                  <a:pt x="316970" y="135491"/>
                  <a:pt x="324240" y="130698"/>
                </a:cubicBezTo>
                <a:cubicBezTo>
                  <a:pt x="332157" y="125420"/>
                  <a:pt x="334311" y="114704"/>
                  <a:pt x="329033" y="106788"/>
                </a:cubicBezTo>
                <a:lnTo>
                  <a:pt x="303184" y="68015"/>
                </a:lnTo>
                <a:cubicBezTo>
                  <a:pt x="301677" y="65753"/>
                  <a:pt x="299630" y="63868"/>
                  <a:pt x="297207" y="62522"/>
                </a:cubicBezTo>
                <a:lnTo>
                  <a:pt x="189234" y="2531"/>
                </a:lnTo>
                <a:cubicBezTo>
                  <a:pt x="178841" y="-3231"/>
                  <a:pt x="166186" y="-3231"/>
                  <a:pt x="155739" y="2531"/>
                </a:cubicBezTo>
                <a:lnTo>
                  <a:pt x="47820" y="62468"/>
                </a:lnTo>
                <a:cubicBezTo>
                  <a:pt x="44912" y="64083"/>
                  <a:pt x="42597" y="66453"/>
                  <a:pt x="41035" y="69361"/>
                </a:cubicBezTo>
                <a:lnTo>
                  <a:pt x="14917" y="117773"/>
                </a:lnTo>
                <a:cubicBezTo>
                  <a:pt x="8132" y="130375"/>
                  <a:pt x="12871" y="146046"/>
                  <a:pt x="25472" y="152831"/>
                </a:cubicBezTo>
                <a:lnTo>
                  <a:pt x="43243" y="162363"/>
                </a:lnTo>
                <a:lnTo>
                  <a:pt x="43243" y="191065"/>
                </a:lnTo>
                <a:cubicBezTo>
                  <a:pt x="43243" y="203451"/>
                  <a:pt x="49920" y="214922"/>
                  <a:pt x="60691" y="221061"/>
                </a:cubicBezTo>
                <a:lnTo>
                  <a:pt x="155470" y="274751"/>
                </a:lnTo>
                <a:cubicBezTo>
                  <a:pt x="166024" y="280728"/>
                  <a:pt x="178895" y="280728"/>
                  <a:pt x="189450" y="274751"/>
                </a:cubicBezTo>
                <a:lnTo>
                  <a:pt x="284229" y="221061"/>
                </a:lnTo>
                <a:cubicBezTo>
                  <a:pt x="295053" y="214922"/>
                  <a:pt x="301677" y="203505"/>
                  <a:pt x="301677" y="191065"/>
                </a:cubicBezTo>
                <a:lnTo>
                  <a:pt x="301677" y="127790"/>
                </a:lnTo>
                <a:close/>
                <a:moveTo>
                  <a:pt x="172487" y="122459"/>
                </a:moveTo>
                <a:lnTo>
                  <a:pt x="91655" y="77546"/>
                </a:lnTo>
                <a:lnTo>
                  <a:pt x="172487" y="32634"/>
                </a:lnTo>
                <a:lnTo>
                  <a:pt x="253318" y="77546"/>
                </a:lnTo>
                <a:lnTo>
                  <a:pt x="172487" y="122459"/>
                </a:lnTo>
                <a:close/>
                <a:moveTo>
                  <a:pt x="150138" y="149492"/>
                </a:moveTo>
                <a:lnTo>
                  <a:pt x="138668" y="174371"/>
                </a:lnTo>
                <a:lnTo>
                  <a:pt x="49382" y="126551"/>
                </a:lnTo>
                <a:lnTo>
                  <a:pt x="63060" y="101133"/>
                </a:lnTo>
                <a:lnTo>
                  <a:pt x="150138" y="149492"/>
                </a:lnTo>
                <a:close/>
              </a:path>
            </a:pathLst>
          </a:custGeom>
          <a:solidFill>
            <a:srgbClr val="8BBDB8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0" name="Text 28">
            <a:extLst>
              <a:ext uri="{FF2B5EF4-FFF2-40B4-BE49-F238E27FC236}">
                <a16:creationId xmlns:a16="http://schemas.microsoft.com/office/drawing/2014/main" id="{FD548732-7CA4-645E-2788-6CE45BEC26F3}"/>
              </a:ext>
            </a:extLst>
          </p:cNvPr>
          <p:cNvSpPr/>
          <p:nvPr/>
        </p:nvSpPr>
        <p:spPr>
          <a:xfrm>
            <a:off x="1032793" y="4589027"/>
            <a:ext cx="2266462" cy="3676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809" b="1" dirty="0">
                <a:solidFill>
                  <a:srgbClr val="2E3331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Item Management</a:t>
            </a:r>
            <a:endParaRPr lang="en-US" sz="1600" dirty="0"/>
          </a:p>
        </p:txBody>
      </p:sp>
      <p:sp>
        <p:nvSpPr>
          <p:cNvPr id="31" name="Shape 29">
            <a:extLst>
              <a:ext uri="{FF2B5EF4-FFF2-40B4-BE49-F238E27FC236}">
                <a16:creationId xmlns:a16="http://schemas.microsoft.com/office/drawing/2014/main" id="{B18B05E9-5C7A-C64E-403B-3024200E3276}"/>
              </a:ext>
            </a:extLst>
          </p:cNvPr>
          <p:cNvSpPr/>
          <p:nvPr/>
        </p:nvSpPr>
        <p:spPr>
          <a:xfrm>
            <a:off x="619791" y="4983677"/>
            <a:ext cx="206790" cy="206790"/>
          </a:xfrm>
          <a:custGeom>
            <a:avLst/>
            <a:gdLst/>
            <a:ahLst/>
            <a:cxnLst/>
            <a:rect l="l" t="t" r="r" b="b"/>
            <a:pathLst>
              <a:path w="206790" h="206790">
                <a:moveTo>
                  <a:pt x="16155" y="19387"/>
                </a:moveTo>
                <a:cubicBezTo>
                  <a:pt x="10784" y="19387"/>
                  <a:pt x="6462" y="23708"/>
                  <a:pt x="6462" y="29080"/>
                </a:cubicBezTo>
                <a:lnTo>
                  <a:pt x="6462" y="48466"/>
                </a:lnTo>
                <a:cubicBezTo>
                  <a:pt x="6462" y="53838"/>
                  <a:pt x="10784" y="58160"/>
                  <a:pt x="16155" y="58160"/>
                </a:cubicBezTo>
                <a:lnTo>
                  <a:pt x="35542" y="58160"/>
                </a:lnTo>
                <a:cubicBezTo>
                  <a:pt x="40914" y="58160"/>
                  <a:pt x="45235" y="53838"/>
                  <a:pt x="45235" y="48466"/>
                </a:cubicBezTo>
                <a:lnTo>
                  <a:pt x="45235" y="29080"/>
                </a:lnTo>
                <a:cubicBezTo>
                  <a:pt x="45235" y="23708"/>
                  <a:pt x="40914" y="19387"/>
                  <a:pt x="35542" y="19387"/>
                </a:cubicBezTo>
                <a:lnTo>
                  <a:pt x="16155" y="19387"/>
                </a:lnTo>
                <a:close/>
                <a:moveTo>
                  <a:pt x="77546" y="25849"/>
                </a:moveTo>
                <a:cubicBezTo>
                  <a:pt x="70397" y="25849"/>
                  <a:pt x="64622" y="31624"/>
                  <a:pt x="64622" y="38773"/>
                </a:cubicBezTo>
                <a:cubicBezTo>
                  <a:pt x="64622" y="45922"/>
                  <a:pt x="70397" y="51698"/>
                  <a:pt x="77546" y="51698"/>
                </a:cubicBezTo>
                <a:lnTo>
                  <a:pt x="193866" y="51698"/>
                </a:lnTo>
                <a:cubicBezTo>
                  <a:pt x="201015" y="51698"/>
                  <a:pt x="206790" y="45922"/>
                  <a:pt x="206790" y="38773"/>
                </a:cubicBezTo>
                <a:cubicBezTo>
                  <a:pt x="206790" y="31624"/>
                  <a:pt x="201015" y="25849"/>
                  <a:pt x="193866" y="25849"/>
                </a:cubicBezTo>
                <a:lnTo>
                  <a:pt x="77546" y="25849"/>
                </a:lnTo>
                <a:close/>
                <a:moveTo>
                  <a:pt x="77546" y="90471"/>
                </a:moveTo>
                <a:cubicBezTo>
                  <a:pt x="70397" y="90471"/>
                  <a:pt x="64622" y="96246"/>
                  <a:pt x="64622" y="103395"/>
                </a:cubicBezTo>
                <a:cubicBezTo>
                  <a:pt x="64622" y="110544"/>
                  <a:pt x="70397" y="116319"/>
                  <a:pt x="77546" y="116319"/>
                </a:cubicBezTo>
                <a:lnTo>
                  <a:pt x="193866" y="116319"/>
                </a:lnTo>
                <a:cubicBezTo>
                  <a:pt x="201015" y="116319"/>
                  <a:pt x="206790" y="110544"/>
                  <a:pt x="206790" y="103395"/>
                </a:cubicBezTo>
                <a:cubicBezTo>
                  <a:pt x="206790" y="96246"/>
                  <a:pt x="201015" y="90471"/>
                  <a:pt x="193866" y="90471"/>
                </a:cubicBezTo>
                <a:lnTo>
                  <a:pt x="77546" y="90471"/>
                </a:lnTo>
                <a:close/>
                <a:moveTo>
                  <a:pt x="77546" y="155093"/>
                </a:moveTo>
                <a:cubicBezTo>
                  <a:pt x="70397" y="155093"/>
                  <a:pt x="64622" y="160868"/>
                  <a:pt x="64622" y="168017"/>
                </a:cubicBezTo>
                <a:cubicBezTo>
                  <a:pt x="64622" y="175166"/>
                  <a:pt x="70397" y="180941"/>
                  <a:pt x="77546" y="180941"/>
                </a:cubicBezTo>
                <a:lnTo>
                  <a:pt x="193866" y="180941"/>
                </a:lnTo>
                <a:cubicBezTo>
                  <a:pt x="201015" y="180941"/>
                  <a:pt x="206790" y="175166"/>
                  <a:pt x="206790" y="168017"/>
                </a:cubicBezTo>
                <a:cubicBezTo>
                  <a:pt x="206790" y="160868"/>
                  <a:pt x="201015" y="155093"/>
                  <a:pt x="193866" y="155093"/>
                </a:cubicBezTo>
                <a:lnTo>
                  <a:pt x="77546" y="155093"/>
                </a:lnTo>
                <a:close/>
                <a:moveTo>
                  <a:pt x="6462" y="93702"/>
                </a:moveTo>
                <a:lnTo>
                  <a:pt x="6462" y="113088"/>
                </a:lnTo>
                <a:cubicBezTo>
                  <a:pt x="6462" y="118460"/>
                  <a:pt x="10784" y="122782"/>
                  <a:pt x="16155" y="122782"/>
                </a:cubicBezTo>
                <a:lnTo>
                  <a:pt x="35542" y="122782"/>
                </a:lnTo>
                <a:cubicBezTo>
                  <a:pt x="40914" y="122782"/>
                  <a:pt x="45235" y="118460"/>
                  <a:pt x="45235" y="113088"/>
                </a:cubicBezTo>
                <a:lnTo>
                  <a:pt x="45235" y="93702"/>
                </a:lnTo>
                <a:cubicBezTo>
                  <a:pt x="45235" y="88330"/>
                  <a:pt x="40914" y="84008"/>
                  <a:pt x="35542" y="84008"/>
                </a:cubicBezTo>
                <a:lnTo>
                  <a:pt x="16155" y="84008"/>
                </a:lnTo>
                <a:cubicBezTo>
                  <a:pt x="10784" y="84008"/>
                  <a:pt x="6462" y="88330"/>
                  <a:pt x="6462" y="93702"/>
                </a:cubicBezTo>
                <a:close/>
                <a:moveTo>
                  <a:pt x="16155" y="148630"/>
                </a:moveTo>
                <a:cubicBezTo>
                  <a:pt x="10784" y="148630"/>
                  <a:pt x="6462" y="152952"/>
                  <a:pt x="6462" y="158324"/>
                </a:cubicBezTo>
                <a:lnTo>
                  <a:pt x="6462" y="177710"/>
                </a:lnTo>
                <a:cubicBezTo>
                  <a:pt x="6462" y="183082"/>
                  <a:pt x="10784" y="187404"/>
                  <a:pt x="16155" y="187404"/>
                </a:cubicBezTo>
                <a:lnTo>
                  <a:pt x="35542" y="187404"/>
                </a:lnTo>
                <a:cubicBezTo>
                  <a:pt x="40914" y="187404"/>
                  <a:pt x="45235" y="183082"/>
                  <a:pt x="45235" y="177710"/>
                </a:cubicBezTo>
                <a:lnTo>
                  <a:pt x="45235" y="158324"/>
                </a:lnTo>
                <a:cubicBezTo>
                  <a:pt x="45235" y="152952"/>
                  <a:pt x="40914" y="148630"/>
                  <a:pt x="35542" y="148630"/>
                </a:cubicBezTo>
                <a:lnTo>
                  <a:pt x="16155" y="148630"/>
                </a:lnTo>
                <a:close/>
              </a:path>
            </a:pathLst>
          </a:custGeom>
          <a:solidFill>
            <a:srgbClr val="0D737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2" name="Text 30">
            <a:extLst>
              <a:ext uri="{FF2B5EF4-FFF2-40B4-BE49-F238E27FC236}">
                <a16:creationId xmlns:a16="http://schemas.microsoft.com/office/drawing/2014/main" id="{E336EA3A-1CC7-D57D-737E-10EF40C2483C}"/>
              </a:ext>
            </a:extLst>
          </p:cNvPr>
          <p:cNvSpPr/>
          <p:nvPr/>
        </p:nvSpPr>
        <p:spPr>
          <a:xfrm>
            <a:off x="999486" y="4946298"/>
            <a:ext cx="2481482" cy="29869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447" b="1" dirty="0">
                <a:solidFill>
                  <a:srgbClr val="2E3331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few All:</a:t>
            </a:r>
            <a:r>
              <a:rPr lang="en-US" sz="1447" dirty="0">
                <a:solidFill>
                  <a:srgbClr val="2E3331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See every posted item</a:t>
            </a:r>
            <a:endParaRPr lang="en-US" sz="1600" dirty="0"/>
          </a:p>
        </p:txBody>
      </p:sp>
      <p:sp>
        <p:nvSpPr>
          <p:cNvPr id="33" name="Shape 31">
            <a:extLst>
              <a:ext uri="{FF2B5EF4-FFF2-40B4-BE49-F238E27FC236}">
                <a16:creationId xmlns:a16="http://schemas.microsoft.com/office/drawing/2014/main" id="{6437204C-FE17-62BE-B673-C4D266DE42B3}"/>
              </a:ext>
            </a:extLst>
          </p:cNvPr>
          <p:cNvSpPr/>
          <p:nvPr/>
        </p:nvSpPr>
        <p:spPr>
          <a:xfrm>
            <a:off x="619791" y="5313922"/>
            <a:ext cx="206790" cy="206790"/>
          </a:xfrm>
          <a:custGeom>
            <a:avLst/>
            <a:gdLst/>
            <a:ahLst/>
            <a:cxnLst/>
            <a:rect l="l" t="t" r="r" b="b"/>
            <a:pathLst>
              <a:path w="206790" h="206790">
                <a:moveTo>
                  <a:pt x="13126" y="38773"/>
                </a:moveTo>
                <a:lnTo>
                  <a:pt x="13126" y="99154"/>
                </a:lnTo>
                <a:cubicBezTo>
                  <a:pt x="13126" y="106020"/>
                  <a:pt x="15832" y="112604"/>
                  <a:pt x="20679" y="117450"/>
                </a:cubicBezTo>
                <a:lnTo>
                  <a:pt x="98225" y="194997"/>
                </a:lnTo>
                <a:cubicBezTo>
                  <a:pt x="108322" y="205094"/>
                  <a:pt x="124680" y="205094"/>
                  <a:pt x="134777" y="194997"/>
                </a:cubicBezTo>
                <a:lnTo>
                  <a:pt x="195158" y="134616"/>
                </a:lnTo>
                <a:cubicBezTo>
                  <a:pt x="205255" y="124518"/>
                  <a:pt x="205255" y="108161"/>
                  <a:pt x="195158" y="98064"/>
                </a:cubicBezTo>
                <a:lnTo>
                  <a:pt x="117612" y="20517"/>
                </a:lnTo>
                <a:cubicBezTo>
                  <a:pt x="112765" y="15630"/>
                  <a:pt x="106222" y="12924"/>
                  <a:pt x="99356" y="12924"/>
                </a:cubicBezTo>
                <a:lnTo>
                  <a:pt x="38975" y="12924"/>
                </a:lnTo>
                <a:cubicBezTo>
                  <a:pt x="24718" y="12924"/>
                  <a:pt x="13126" y="24516"/>
                  <a:pt x="13126" y="38773"/>
                </a:cubicBezTo>
                <a:close/>
                <a:moveTo>
                  <a:pt x="58362" y="45235"/>
                </a:moveTo>
                <a:cubicBezTo>
                  <a:pt x="65495" y="45235"/>
                  <a:pt x="71286" y="51027"/>
                  <a:pt x="71286" y="58160"/>
                </a:cubicBezTo>
                <a:cubicBezTo>
                  <a:pt x="71286" y="65293"/>
                  <a:pt x="65495" y="71084"/>
                  <a:pt x="58362" y="71084"/>
                </a:cubicBezTo>
                <a:cubicBezTo>
                  <a:pt x="51229" y="71084"/>
                  <a:pt x="45437" y="65293"/>
                  <a:pt x="45437" y="58160"/>
                </a:cubicBezTo>
                <a:cubicBezTo>
                  <a:pt x="45437" y="51027"/>
                  <a:pt x="51229" y="45235"/>
                  <a:pt x="58362" y="45235"/>
                </a:cubicBezTo>
                <a:close/>
              </a:path>
            </a:pathLst>
          </a:custGeom>
          <a:solidFill>
            <a:srgbClr val="FFC94D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4" name="Text 32">
            <a:extLst>
              <a:ext uri="{FF2B5EF4-FFF2-40B4-BE49-F238E27FC236}">
                <a16:creationId xmlns:a16="http://schemas.microsoft.com/office/drawing/2014/main" id="{09198AEB-8659-A352-4B55-26DAE688BF91}"/>
              </a:ext>
            </a:extLst>
          </p:cNvPr>
          <p:cNvSpPr/>
          <p:nvPr/>
        </p:nvSpPr>
        <p:spPr>
          <a:xfrm>
            <a:off x="999486" y="5244989"/>
            <a:ext cx="2481481" cy="33834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447" b="1" dirty="0">
                <a:solidFill>
                  <a:srgbClr val="2E3331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Categorize:</a:t>
            </a:r>
            <a:r>
              <a:rPr lang="en-US" sz="1447" dirty="0">
                <a:solidFill>
                  <a:srgbClr val="2E3331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Organize by type</a:t>
            </a:r>
            <a:endParaRPr lang="en-US" sz="1600" dirty="0"/>
          </a:p>
        </p:txBody>
      </p:sp>
      <p:sp>
        <p:nvSpPr>
          <p:cNvPr id="35" name="Shape 33">
            <a:extLst>
              <a:ext uri="{FF2B5EF4-FFF2-40B4-BE49-F238E27FC236}">
                <a16:creationId xmlns:a16="http://schemas.microsoft.com/office/drawing/2014/main" id="{5A000690-0F47-85AF-4340-754F948B0207}"/>
              </a:ext>
            </a:extLst>
          </p:cNvPr>
          <p:cNvSpPr/>
          <p:nvPr/>
        </p:nvSpPr>
        <p:spPr>
          <a:xfrm>
            <a:off x="619791" y="5648542"/>
            <a:ext cx="206790" cy="206790"/>
          </a:xfrm>
          <a:custGeom>
            <a:avLst/>
            <a:gdLst/>
            <a:ahLst/>
            <a:cxnLst/>
            <a:rect l="l" t="t" r="r" b="b"/>
            <a:pathLst>
              <a:path w="206790" h="206790">
                <a:moveTo>
                  <a:pt x="26616" y="92288"/>
                </a:moveTo>
                <a:cubicBezTo>
                  <a:pt x="31988" y="54727"/>
                  <a:pt x="64339" y="25849"/>
                  <a:pt x="103395" y="25849"/>
                </a:cubicBezTo>
                <a:cubicBezTo>
                  <a:pt x="124801" y="25849"/>
                  <a:pt x="144188" y="34532"/>
                  <a:pt x="158243" y="48547"/>
                </a:cubicBezTo>
                <a:cubicBezTo>
                  <a:pt x="158324" y="48628"/>
                  <a:pt x="158404" y="48709"/>
                  <a:pt x="158485" y="48790"/>
                </a:cubicBezTo>
                <a:lnTo>
                  <a:pt x="161555" y="51698"/>
                </a:lnTo>
                <a:lnTo>
                  <a:pt x="142209" y="51698"/>
                </a:lnTo>
                <a:cubicBezTo>
                  <a:pt x="135060" y="51698"/>
                  <a:pt x="129284" y="57473"/>
                  <a:pt x="129284" y="64622"/>
                </a:cubicBezTo>
                <a:cubicBezTo>
                  <a:pt x="129284" y="71771"/>
                  <a:pt x="135060" y="77546"/>
                  <a:pt x="142209" y="77546"/>
                </a:cubicBezTo>
                <a:lnTo>
                  <a:pt x="193906" y="77546"/>
                </a:lnTo>
                <a:cubicBezTo>
                  <a:pt x="201055" y="77546"/>
                  <a:pt x="206830" y="71771"/>
                  <a:pt x="206830" y="64622"/>
                </a:cubicBezTo>
                <a:lnTo>
                  <a:pt x="206830" y="12924"/>
                </a:lnTo>
                <a:cubicBezTo>
                  <a:pt x="206830" y="5776"/>
                  <a:pt x="201055" y="0"/>
                  <a:pt x="193906" y="0"/>
                </a:cubicBezTo>
                <a:cubicBezTo>
                  <a:pt x="186757" y="0"/>
                  <a:pt x="180982" y="5776"/>
                  <a:pt x="180982" y="12924"/>
                </a:cubicBezTo>
                <a:lnTo>
                  <a:pt x="180982" y="34492"/>
                </a:lnTo>
                <a:lnTo>
                  <a:pt x="176418" y="30170"/>
                </a:lnTo>
                <a:cubicBezTo>
                  <a:pt x="157718" y="11551"/>
                  <a:pt x="131869" y="0"/>
                  <a:pt x="103395" y="0"/>
                </a:cubicBezTo>
                <a:cubicBezTo>
                  <a:pt x="51294" y="0"/>
                  <a:pt x="8199" y="38531"/>
                  <a:pt x="1050" y="88653"/>
                </a:cubicBezTo>
                <a:cubicBezTo>
                  <a:pt x="40" y="95721"/>
                  <a:pt x="4927" y="102264"/>
                  <a:pt x="11995" y="103274"/>
                </a:cubicBezTo>
                <a:cubicBezTo>
                  <a:pt x="19063" y="104284"/>
                  <a:pt x="25606" y="99356"/>
                  <a:pt x="26616" y="92329"/>
                </a:cubicBezTo>
                <a:close/>
                <a:moveTo>
                  <a:pt x="205740" y="118137"/>
                </a:moveTo>
                <a:cubicBezTo>
                  <a:pt x="206750" y="111069"/>
                  <a:pt x="201822" y="104526"/>
                  <a:pt x="194795" y="103516"/>
                </a:cubicBezTo>
                <a:cubicBezTo>
                  <a:pt x="187767" y="102507"/>
                  <a:pt x="181184" y="107434"/>
                  <a:pt x="180174" y="114462"/>
                </a:cubicBezTo>
                <a:cubicBezTo>
                  <a:pt x="174802" y="152023"/>
                  <a:pt x="142451" y="180901"/>
                  <a:pt x="103395" y="180901"/>
                </a:cubicBezTo>
                <a:cubicBezTo>
                  <a:pt x="81989" y="180901"/>
                  <a:pt x="62602" y="172217"/>
                  <a:pt x="48547" y="158203"/>
                </a:cubicBezTo>
                <a:cubicBezTo>
                  <a:pt x="48466" y="158122"/>
                  <a:pt x="48386" y="158041"/>
                  <a:pt x="48305" y="157960"/>
                </a:cubicBezTo>
                <a:lnTo>
                  <a:pt x="45235" y="155052"/>
                </a:lnTo>
                <a:lnTo>
                  <a:pt x="64582" y="155052"/>
                </a:lnTo>
                <a:cubicBezTo>
                  <a:pt x="71730" y="155052"/>
                  <a:pt x="77506" y="149277"/>
                  <a:pt x="77506" y="142128"/>
                </a:cubicBezTo>
                <a:cubicBezTo>
                  <a:pt x="77506" y="134979"/>
                  <a:pt x="71730" y="129203"/>
                  <a:pt x="64582" y="129203"/>
                </a:cubicBezTo>
                <a:lnTo>
                  <a:pt x="12924" y="129244"/>
                </a:lnTo>
                <a:cubicBezTo>
                  <a:pt x="9491" y="129244"/>
                  <a:pt x="6179" y="130617"/>
                  <a:pt x="3756" y="133081"/>
                </a:cubicBezTo>
                <a:cubicBezTo>
                  <a:pt x="1333" y="135544"/>
                  <a:pt x="-40" y="138816"/>
                  <a:pt x="0" y="142289"/>
                </a:cubicBezTo>
                <a:lnTo>
                  <a:pt x="404" y="193583"/>
                </a:lnTo>
                <a:cubicBezTo>
                  <a:pt x="444" y="200732"/>
                  <a:pt x="6301" y="206467"/>
                  <a:pt x="13449" y="206386"/>
                </a:cubicBezTo>
                <a:cubicBezTo>
                  <a:pt x="20598" y="206305"/>
                  <a:pt x="26333" y="200489"/>
                  <a:pt x="26253" y="193341"/>
                </a:cubicBezTo>
                <a:lnTo>
                  <a:pt x="26091" y="172540"/>
                </a:lnTo>
                <a:lnTo>
                  <a:pt x="30413" y="176620"/>
                </a:lnTo>
                <a:cubicBezTo>
                  <a:pt x="49113" y="195239"/>
                  <a:pt x="74921" y="206790"/>
                  <a:pt x="103395" y="206790"/>
                </a:cubicBezTo>
                <a:cubicBezTo>
                  <a:pt x="155496" y="206790"/>
                  <a:pt x="198591" y="168259"/>
                  <a:pt x="205740" y="118137"/>
                </a:cubicBezTo>
                <a:close/>
              </a:path>
            </a:pathLst>
          </a:custGeom>
          <a:solidFill>
            <a:srgbClr val="8BBDB8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6" name="Text 34">
            <a:extLst>
              <a:ext uri="{FF2B5EF4-FFF2-40B4-BE49-F238E27FC236}">
                <a16:creationId xmlns:a16="http://schemas.microsoft.com/office/drawing/2014/main" id="{672951C9-BAAB-CCE4-DA0C-560303E4891F}"/>
              </a:ext>
            </a:extLst>
          </p:cNvPr>
          <p:cNvSpPr/>
          <p:nvPr/>
        </p:nvSpPr>
        <p:spPr>
          <a:xfrm>
            <a:off x="999487" y="5595945"/>
            <a:ext cx="3136316" cy="33834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447" b="1" dirty="0">
                <a:solidFill>
                  <a:srgbClr val="2E3331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Status:</a:t>
            </a:r>
            <a:r>
              <a:rPr lang="en-US" sz="1447" dirty="0">
                <a:solidFill>
                  <a:srgbClr val="2E3331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Update item status</a:t>
            </a:r>
            <a:endParaRPr lang="en-US" sz="1600" dirty="0"/>
          </a:p>
        </p:txBody>
      </p:sp>
      <p:sp>
        <p:nvSpPr>
          <p:cNvPr id="37" name="Shape 35">
            <a:extLst>
              <a:ext uri="{FF2B5EF4-FFF2-40B4-BE49-F238E27FC236}">
                <a16:creationId xmlns:a16="http://schemas.microsoft.com/office/drawing/2014/main" id="{0160CAD0-B937-0770-2645-3365E6C74DEA}"/>
              </a:ext>
            </a:extLst>
          </p:cNvPr>
          <p:cNvSpPr/>
          <p:nvPr/>
        </p:nvSpPr>
        <p:spPr>
          <a:xfrm>
            <a:off x="626115" y="6039146"/>
            <a:ext cx="206790" cy="206790"/>
          </a:xfrm>
          <a:custGeom>
            <a:avLst/>
            <a:gdLst/>
            <a:ahLst/>
            <a:cxnLst/>
            <a:rect l="l" t="t" r="r" b="b"/>
            <a:pathLst>
              <a:path w="206790" h="206790">
                <a:moveTo>
                  <a:pt x="168017" y="84008"/>
                </a:moveTo>
                <a:cubicBezTo>
                  <a:pt x="168017" y="102547"/>
                  <a:pt x="161999" y="119672"/>
                  <a:pt x="151861" y="133565"/>
                </a:cubicBezTo>
                <a:lnTo>
                  <a:pt x="202994" y="184738"/>
                </a:lnTo>
                <a:cubicBezTo>
                  <a:pt x="208042" y="189786"/>
                  <a:pt x="208042" y="197985"/>
                  <a:pt x="202994" y="203034"/>
                </a:cubicBezTo>
                <a:cubicBezTo>
                  <a:pt x="197945" y="208083"/>
                  <a:pt x="189746" y="208083"/>
                  <a:pt x="184697" y="203034"/>
                </a:cubicBezTo>
                <a:lnTo>
                  <a:pt x="133565" y="151861"/>
                </a:lnTo>
                <a:cubicBezTo>
                  <a:pt x="119672" y="161999"/>
                  <a:pt x="102547" y="168017"/>
                  <a:pt x="84008" y="168017"/>
                </a:cubicBezTo>
                <a:cubicBezTo>
                  <a:pt x="37602" y="168017"/>
                  <a:pt x="0" y="130415"/>
                  <a:pt x="0" y="84008"/>
                </a:cubicBezTo>
                <a:cubicBezTo>
                  <a:pt x="0" y="37602"/>
                  <a:pt x="37602" y="0"/>
                  <a:pt x="84008" y="0"/>
                </a:cubicBezTo>
                <a:cubicBezTo>
                  <a:pt x="130415" y="0"/>
                  <a:pt x="168017" y="37602"/>
                  <a:pt x="168017" y="84008"/>
                </a:cubicBezTo>
                <a:close/>
                <a:moveTo>
                  <a:pt x="84008" y="142168"/>
                </a:moveTo>
                <a:cubicBezTo>
                  <a:pt x="116108" y="142168"/>
                  <a:pt x="142168" y="116108"/>
                  <a:pt x="142168" y="84008"/>
                </a:cubicBezTo>
                <a:cubicBezTo>
                  <a:pt x="142168" y="51909"/>
                  <a:pt x="116108" y="25849"/>
                  <a:pt x="84008" y="25849"/>
                </a:cubicBezTo>
                <a:cubicBezTo>
                  <a:pt x="51909" y="25849"/>
                  <a:pt x="25849" y="51909"/>
                  <a:pt x="25849" y="84008"/>
                </a:cubicBezTo>
                <a:cubicBezTo>
                  <a:pt x="25849" y="116108"/>
                  <a:pt x="51909" y="142168"/>
                  <a:pt x="84008" y="142168"/>
                </a:cubicBezTo>
                <a:close/>
              </a:path>
            </a:pathLst>
          </a:custGeom>
          <a:solidFill>
            <a:srgbClr val="0D737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8" name="Text 36">
            <a:extLst>
              <a:ext uri="{FF2B5EF4-FFF2-40B4-BE49-F238E27FC236}">
                <a16:creationId xmlns:a16="http://schemas.microsoft.com/office/drawing/2014/main" id="{F3228554-3DF0-A771-7198-7E08A55B8E00}"/>
              </a:ext>
            </a:extLst>
          </p:cNvPr>
          <p:cNvSpPr/>
          <p:nvPr/>
        </p:nvSpPr>
        <p:spPr>
          <a:xfrm>
            <a:off x="999487" y="5980241"/>
            <a:ext cx="2596329" cy="33834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447" b="1" dirty="0">
                <a:solidFill>
                  <a:srgbClr val="2E3331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Filter:</a:t>
            </a:r>
            <a:r>
              <a:rPr lang="en-US" sz="1447" dirty="0">
                <a:solidFill>
                  <a:srgbClr val="2E3331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Advanced search options</a:t>
            </a:r>
            <a:endParaRPr lang="en-US" sz="1600" dirty="0"/>
          </a:p>
        </p:txBody>
      </p:sp>
      <p:sp>
        <p:nvSpPr>
          <p:cNvPr id="41" name="Text 39">
            <a:extLst>
              <a:ext uri="{FF2B5EF4-FFF2-40B4-BE49-F238E27FC236}">
                <a16:creationId xmlns:a16="http://schemas.microsoft.com/office/drawing/2014/main" id="{02F25CB1-C1ED-A482-29A2-4A2CBEC129F8}"/>
              </a:ext>
            </a:extLst>
          </p:cNvPr>
          <p:cNvSpPr/>
          <p:nvPr/>
        </p:nvSpPr>
        <p:spPr>
          <a:xfrm>
            <a:off x="1171811" y="5813100"/>
            <a:ext cx="3239712" cy="32167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endParaRPr lang="en-US" sz="1600" dirty="0"/>
          </a:p>
        </p:txBody>
      </p:sp>
      <p:sp>
        <p:nvSpPr>
          <p:cNvPr id="44" name="Text 42">
            <a:extLst>
              <a:ext uri="{FF2B5EF4-FFF2-40B4-BE49-F238E27FC236}">
                <a16:creationId xmlns:a16="http://schemas.microsoft.com/office/drawing/2014/main" id="{5C2051B4-9146-D49A-4528-5D0FA142C03F}"/>
              </a:ext>
            </a:extLst>
          </p:cNvPr>
          <p:cNvSpPr/>
          <p:nvPr/>
        </p:nvSpPr>
        <p:spPr>
          <a:xfrm>
            <a:off x="827160" y="6938957"/>
            <a:ext cx="3308642" cy="2757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endParaRPr lang="en-US" sz="1600" dirty="0"/>
          </a:p>
        </p:txBody>
      </p:sp>
      <p:sp>
        <p:nvSpPr>
          <p:cNvPr id="48" name="Text 46">
            <a:extLst>
              <a:ext uri="{FF2B5EF4-FFF2-40B4-BE49-F238E27FC236}">
                <a16:creationId xmlns:a16="http://schemas.microsoft.com/office/drawing/2014/main" id="{D4EC21AB-AD18-BD7E-1555-5F88B9B55605}"/>
              </a:ext>
            </a:extLst>
          </p:cNvPr>
          <p:cNvSpPr/>
          <p:nvPr/>
        </p:nvSpPr>
        <p:spPr>
          <a:xfrm>
            <a:off x="4592751" y="6938957"/>
            <a:ext cx="3308642" cy="2757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endParaRPr lang="en-US" sz="1600" dirty="0"/>
          </a:p>
        </p:txBody>
      </p:sp>
      <p:sp>
        <p:nvSpPr>
          <p:cNvPr id="53" name="Text 51">
            <a:extLst>
              <a:ext uri="{FF2B5EF4-FFF2-40B4-BE49-F238E27FC236}">
                <a16:creationId xmlns:a16="http://schemas.microsoft.com/office/drawing/2014/main" id="{71680959-32A0-9963-1528-54A9422AF2DC}"/>
              </a:ext>
            </a:extLst>
          </p:cNvPr>
          <p:cNvSpPr/>
          <p:nvPr/>
        </p:nvSpPr>
        <p:spPr>
          <a:xfrm>
            <a:off x="8364085" y="7214677"/>
            <a:ext cx="3297153" cy="2297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endParaRPr lang="en-US" sz="1600" dirty="0"/>
          </a:p>
        </p:txBody>
      </p:sp>
      <p:sp>
        <p:nvSpPr>
          <p:cNvPr id="56" name="Text 54">
            <a:extLst>
              <a:ext uri="{FF2B5EF4-FFF2-40B4-BE49-F238E27FC236}">
                <a16:creationId xmlns:a16="http://schemas.microsoft.com/office/drawing/2014/main" id="{DCD14F8E-84CC-C723-6149-D9C8F9C742D4}"/>
              </a:ext>
            </a:extLst>
          </p:cNvPr>
          <p:cNvSpPr/>
          <p:nvPr/>
        </p:nvSpPr>
        <p:spPr>
          <a:xfrm>
            <a:off x="12123932" y="6938957"/>
            <a:ext cx="3308642" cy="2757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endParaRPr lang="en-US" sz="1600" dirty="0"/>
          </a:p>
        </p:txBody>
      </p:sp>
      <p:sp>
        <p:nvSpPr>
          <p:cNvPr id="58" name="Shape 56">
            <a:extLst>
              <a:ext uri="{FF2B5EF4-FFF2-40B4-BE49-F238E27FC236}">
                <a16:creationId xmlns:a16="http://schemas.microsoft.com/office/drawing/2014/main" id="{48639E7F-4AE3-9614-3E1C-8377F8663765}"/>
              </a:ext>
            </a:extLst>
          </p:cNvPr>
          <p:cNvSpPr/>
          <p:nvPr/>
        </p:nvSpPr>
        <p:spPr>
          <a:xfrm>
            <a:off x="569875" y="7404800"/>
            <a:ext cx="4846725" cy="736395"/>
          </a:xfrm>
          <a:custGeom>
            <a:avLst/>
            <a:gdLst/>
            <a:ahLst/>
            <a:cxnLst/>
            <a:rect l="l" t="t" r="r" b="b"/>
            <a:pathLst>
              <a:path w="15313956" h="643347">
                <a:moveTo>
                  <a:pt x="45953" y="0"/>
                </a:moveTo>
                <a:lnTo>
                  <a:pt x="15222048" y="0"/>
                </a:lnTo>
                <a:cubicBezTo>
                  <a:pt x="15272807" y="0"/>
                  <a:pt x="15313956" y="41149"/>
                  <a:pt x="15313956" y="91909"/>
                </a:cubicBezTo>
                <a:lnTo>
                  <a:pt x="15313956" y="551438"/>
                </a:lnTo>
                <a:cubicBezTo>
                  <a:pt x="15313956" y="602198"/>
                  <a:pt x="15272807" y="643347"/>
                  <a:pt x="15222048" y="643347"/>
                </a:cubicBezTo>
                <a:lnTo>
                  <a:pt x="45953" y="643347"/>
                </a:lnTo>
                <a:cubicBezTo>
                  <a:pt x="20574" y="643347"/>
                  <a:pt x="0" y="622773"/>
                  <a:pt x="0" y="597394"/>
                </a:cubicBezTo>
                <a:lnTo>
                  <a:pt x="0" y="45953"/>
                </a:lnTo>
                <a:cubicBezTo>
                  <a:pt x="0" y="20574"/>
                  <a:pt x="20574" y="0"/>
                  <a:pt x="45953" y="0"/>
                </a:cubicBezTo>
                <a:close/>
              </a:path>
            </a:pathLst>
          </a:custGeom>
          <a:solidFill>
            <a:srgbClr val="0D7377">
              <a:alpha val="10196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9" name="Shape 57">
            <a:extLst>
              <a:ext uri="{FF2B5EF4-FFF2-40B4-BE49-F238E27FC236}">
                <a16:creationId xmlns:a16="http://schemas.microsoft.com/office/drawing/2014/main" id="{1A13B8D1-8436-BC92-9DF8-580F39BB87C5}"/>
              </a:ext>
            </a:extLst>
          </p:cNvPr>
          <p:cNvSpPr/>
          <p:nvPr/>
        </p:nvSpPr>
        <p:spPr>
          <a:xfrm>
            <a:off x="518048" y="7444444"/>
            <a:ext cx="45953" cy="643347"/>
          </a:xfrm>
          <a:custGeom>
            <a:avLst/>
            <a:gdLst/>
            <a:ahLst/>
            <a:cxnLst/>
            <a:rect l="l" t="t" r="r" b="b"/>
            <a:pathLst>
              <a:path w="45953" h="643347">
                <a:moveTo>
                  <a:pt x="45953" y="0"/>
                </a:moveTo>
                <a:lnTo>
                  <a:pt x="45953" y="0"/>
                </a:lnTo>
                <a:lnTo>
                  <a:pt x="45953" y="643347"/>
                </a:lnTo>
                <a:lnTo>
                  <a:pt x="45953" y="643347"/>
                </a:lnTo>
                <a:cubicBezTo>
                  <a:pt x="20574" y="643347"/>
                  <a:pt x="0" y="622773"/>
                  <a:pt x="0" y="597394"/>
                </a:cubicBezTo>
                <a:lnTo>
                  <a:pt x="0" y="45953"/>
                </a:lnTo>
                <a:cubicBezTo>
                  <a:pt x="0" y="20574"/>
                  <a:pt x="20574" y="0"/>
                  <a:pt x="45953" y="0"/>
                </a:cubicBezTo>
                <a:close/>
              </a:path>
            </a:pathLst>
          </a:custGeom>
          <a:solidFill>
            <a:srgbClr val="0D737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0" name="Shape 58">
            <a:extLst>
              <a:ext uri="{FF2B5EF4-FFF2-40B4-BE49-F238E27FC236}">
                <a16:creationId xmlns:a16="http://schemas.microsoft.com/office/drawing/2014/main" id="{E6859A1E-35FB-978A-8E83-165168D5F270}"/>
              </a:ext>
            </a:extLst>
          </p:cNvPr>
          <p:cNvSpPr/>
          <p:nvPr/>
        </p:nvSpPr>
        <p:spPr>
          <a:xfrm>
            <a:off x="587062" y="7472272"/>
            <a:ext cx="275720" cy="275720"/>
          </a:xfrm>
          <a:custGeom>
            <a:avLst/>
            <a:gdLst/>
            <a:ahLst/>
            <a:cxnLst/>
            <a:rect l="l" t="t" r="r" b="b"/>
            <a:pathLst>
              <a:path w="275720" h="275720">
                <a:moveTo>
                  <a:pt x="137860" y="275720"/>
                </a:moveTo>
                <a:cubicBezTo>
                  <a:pt x="213947" y="275720"/>
                  <a:pt x="275720" y="213947"/>
                  <a:pt x="275720" y="137860"/>
                </a:cubicBezTo>
                <a:cubicBezTo>
                  <a:pt x="275720" y="61773"/>
                  <a:pt x="213947" y="0"/>
                  <a:pt x="137860" y="0"/>
                </a:cubicBezTo>
                <a:cubicBezTo>
                  <a:pt x="61773" y="0"/>
                  <a:pt x="0" y="61773"/>
                  <a:pt x="0" y="137860"/>
                </a:cubicBezTo>
                <a:cubicBezTo>
                  <a:pt x="0" y="213947"/>
                  <a:pt x="61773" y="275720"/>
                  <a:pt x="137860" y="275720"/>
                </a:cubicBezTo>
                <a:close/>
                <a:moveTo>
                  <a:pt x="120628" y="86163"/>
                </a:moveTo>
                <a:cubicBezTo>
                  <a:pt x="120628" y="76652"/>
                  <a:pt x="128349" y="68930"/>
                  <a:pt x="137860" y="68930"/>
                </a:cubicBezTo>
                <a:cubicBezTo>
                  <a:pt x="147371" y="68930"/>
                  <a:pt x="155093" y="76652"/>
                  <a:pt x="155093" y="86163"/>
                </a:cubicBezTo>
                <a:cubicBezTo>
                  <a:pt x="155093" y="95673"/>
                  <a:pt x="147371" y="103395"/>
                  <a:pt x="137860" y="103395"/>
                </a:cubicBezTo>
                <a:cubicBezTo>
                  <a:pt x="128349" y="103395"/>
                  <a:pt x="120628" y="95673"/>
                  <a:pt x="120628" y="86163"/>
                </a:cubicBezTo>
                <a:close/>
                <a:moveTo>
                  <a:pt x="116319" y="120628"/>
                </a:moveTo>
                <a:lnTo>
                  <a:pt x="142168" y="120628"/>
                </a:lnTo>
                <a:cubicBezTo>
                  <a:pt x="149330" y="120628"/>
                  <a:pt x="155093" y="126390"/>
                  <a:pt x="155093" y="133552"/>
                </a:cubicBezTo>
                <a:lnTo>
                  <a:pt x="155093" y="180941"/>
                </a:lnTo>
                <a:lnTo>
                  <a:pt x="159401" y="180941"/>
                </a:lnTo>
                <a:cubicBezTo>
                  <a:pt x="166563" y="180941"/>
                  <a:pt x="172325" y="186703"/>
                  <a:pt x="172325" y="193866"/>
                </a:cubicBezTo>
                <a:cubicBezTo>
                  <a:pt x="172325" y="201028"/>
                  <a:pt x="166563" y="206790"/>
                  <a:pt x="159401" y="206790"/>
                </a:cubicBezTo>
                <a:lnTo>
                  <a:pt x="116319" y="206790"/>
                </a:lnTo>
                <a:cubicBezTo>
                  <a:pt x="109157" y="206790"/>
                  <a:pt x="103395" y="201028"/>
                  <a:pt x="103395" y="193866"/>
                </a:cubicBezTo>
                <a:cubicBezTo>
                  <a:pt x="103395" y="186703"/>
                  <a:pt x="109157" y="180941"/>
                  <a:pt x="116319" y="180941"/>
                </a:cubicBezTo>
                <a:lnTo>
                  <a:pt x="129244" y="180941"/>
                </a:lnTo>
                <a:lnTo>
                  <a:pt x="129244" y="146476"/>
                </a:lnTo>
                <a:lnTo>
                  <a:pt x="116319" y="146476"/>
                </a:lnTo>
                <a:cubicBezTo>
                  <a:pt x="109157" y="146476"/>
                  <a:pt x="103395" y="140714"/>
                  <a:pt x="103395" y="133552"/>
                </a:cubicBezTo>
                <a:cubicBezTo>
                  <a:pt x="103395" y="126390"/>
                  <a:pt x="109157" y="120628"/>
                  <a:pt x="116319" y="120628"/>
                </a:cubicBezTo>
                <a:close/>
              </a:path>
            </a:pathLst>
          </a:custGeom>
          <a:solidFill>
            <a:srgbClr val="0D737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1" name="Text 59">
            <a:extLst>
              <a:ext uri="{FF2B5EF4-FFF2-40B4-BE49-F238E27FC236}">
                <a16:creationId xmlns:a16="http://schemas.microsoft.com/office/drawing/2014/main" id="{2940BBC6-6680-4D1C-60F8-9598A61B9F75}"/>
              </a:ext>
            </a:extLst>
          </p:cNvPr>
          <p:cNvSpPr/>
          <p:nvPr/>
        </p:nvSpPr>
        <p:spPr>
          <a:xfrm>
            <a:off x="899894" y="7426337"/>
            <a:ext cx="4077944" cy="70740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447" b="1" dirty="0">
                <a:solidFill>
                  <a:srgbClr val="2E3331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Admin Dashboard:</a:t>
            </a:r>
            <a:r>
              <a:rPr lang="en-US" sz="1447" dirty="0">
                <a:solidFill>
                  <a:srgbClr val="2E3331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Complete control center for system management and monitoring</a:t>
            </a:r>
            <a:endParaRPr lang="en-US" sz="1600" dirty="0"/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BB149BEE-25DF-ACE8-CA3D-5B35CB890A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0342" y="1557544"/>
            <a:ext cx="10434274" cy="675929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6EE7F17-01E0-35A8-3315-711302E3A1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0342" y="1557544"/>
            <a:ext cx="10434274" cy="6759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234286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8F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2AC5B9B-66DA-E551-D1B3-EC3C47557A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F5EDCF2D-42C4-B88D-800E-40EB70165902}"/>
              </a:ext>
            </a:extLst>
          </p:cNvPr>
          <p:cNvSpPr/>
          <p:nvPr/>
        </p:nvSpPr>
        <p:spPr>
          <a:xfrm>
            <a:off x="423333" y="423333"/>
            <a:ext cx="154940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b="1" kern="0" spc="67" dirty="0">
                <a:solidFill>
                  <a:srgbClr val="0D737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ADMINISTRATIVE CONTROLS</a:t>
            </a:r>
            <a:endParaRPr lang="en-US" sz="1600" dirty="0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4E18BF9F-B52A-AC51-CBB9-0D6495137D6D}"/>
              </a:ext>
            </a:extLst>
          </p:cNvPr>
          <p:cNvSpPr/>
          <p:nvPr/>
        </p:nvSpPr>
        <p:spPr>
          <a:xfrm>
            <a:off x="423333" y="762000"/>
            <a:ext cx="15599833" cy="4233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000" b="1" dirty="0">
                <a:solidFill>
                  <a:srgbClr val="2E3331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Admin Dashboard - Features</a:t>
            </a:r>
            <a:endParaRPr lang="en-US" sz="1600" dirty="0"/>
          </a:p>
        </p:txBody>
      </p:sp>
      <p:sp>
        <p:nvSpPr>
          <p:cNvPr id="4" name="Shape 2">
            <a:extLst>
              <a:ext uri="{FF2B5EF4-FFF2-40B4-BE49-F238E27FC236}">
                <a16:creationId xmlns:a16="http://schemas.microsoft.com/office/drawing/2014/main" id="{373D7182-1E98-EC7C-00D3-027558849924}"/>
              </a:ext>
            </a:extLst>
          </p:cNvPr>
          <p:cNvSpPr/>
          <p:nvPr/>
        </p:nvSpPr>
        <p:spPr>
          <a:xfrm>
            <a:off x="423333" y="1312333"/>
            <a:ext cx="1185333" cy="63500"/>
          </a:xfrm>
          <a:custGeom>
            <a:avLst/>
            <a:gdLst/>
            <a:ahLst/>
            <a:cxnLst/>
            <a:rect l="l" t="t" r="r" b="b"/>
            <a:pathLst>
              <a:path w="1185333" h="63500">
                <a:moveTo>
                  <a:pt x="0" y="0"/>
                </a:moveTo>
                <a:lnTo>
                  <a:pt x="1185333" y="0"/>
                </a:lnTo>
                <a:lnTo>
                  <a:pt x="1185333" y="63500"/>
                </a:lnTo>
                <a:lnTo>
                  <a:pt x="0" y="63500"/>
                </a:lnTo>
                <a:lnTo>
                  <a:pt x="0" y="0"/>
                </a:lnTo>
                <a:close/>
              </a:path>
            </a:pathLst>
          </a:custGeom>
          <a:solidFill>
            <a:srgbClr val="FFC94D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Shape 3">
            <a:extLst>
              <a:ext uri="{FF2B5EF4-FFF2-40B4-BE49-F238E27FC236}">
                <a16:creationId xmlns:a16="http://schemas.microsoft.com/office/drawing/2014/main" id="{49567F5B-D76F-5D8F-2239-EABBDDACA8EB}"/>
              </a:ext>
            </a:extLst>
          </p:cNvPr>
          <p:cNvSpPr/>
          <p:nvPr/>
        </p:nvSpPr>
        <p:spPr>
          <a:xfrm>
            <a:off x="423333" y="1545167"/>
            <a:ext cx="7598833" cy="3852333"/>
          </a:xfrm>
          <a:custGeom>
            <a:avLst/>
            <a:gdLst/>
            <a:ahLst/>
            <a:cxnLst/>
            <a:rect l="l" t="t" r="r" b="b"/>
            <a:pathLst>
              <a:path w="7598833" h="3852333">
                <a:moveTo>
                  <a:pt x="127011" y="0"/>
                </a:moveTo>
                <a:lnTo>
                  <a:pt x="7471822" y="0"/>
                </a:lnTo>
                <a:cubicBezTo>
                  <a:pt x="7541968" y="0"/>
                  <a:pt x="7598833" y="56865"/>
                  <a:pt x="7598833" y="127011"/>
                </a:cubicBezTo>
                <a:lnTo>
                  <a:pt x="7598833" y="3725322"/>
                </a:lnTo>
                <a:cubicBezTo>
                  <a:pt x="7598833" y="3795468"/>
                  <a:pt x="7541968" y="3852333"/>
                  <a:pt x="7471822" y="3852333"/>
                </a:cubicBezTo>
                <a:lnTo>
                  <a:pt x="127011" y="3852333"/>
                </a:lnTo>
                <a:cubicBezTo>
                  <a:pt x="56865" y="3852333"/>
                  <a:pt x="0" y="3795468"/>
                  <a:pt x="0" y="3725322"/>
                </a:cubicBezTo>
                <a:lnTo>
                  <a:pt x="0" y="127011"/>
                </a:lnTo>
                <a:cubicBezTo>
                  <a:pt x="0" y="56912"/>
                  <a:pt x="56912" y="0"/>
                  <a:pt x="127011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158750" dist="105833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en-IN"/>
          </a:p>
        </p:txBody>
      </p:sp>
      <p:sp>
        <p:nvSpPr>
          <p:cNvPr id="6" name="Shape 4">
            <a:extLst>
              <a:ext uri="{FF2B5EF4-FFF2-40B4-BE49-F238E27FC236}">
                <a16:creationId xmlns:a16="http://schemas.microsoft.com/office/drawing/2014/main" id="{D7F633FB-61D9-95D9-896C-BF0A2C98336D}"/>
              </a:ext>
            </a:extLst>
          </p:cNvPr>
          <p:cNvSpPr/>
          <p:nvPr/>
        </p:nvSpPr>
        <p:spPr>
          <a:xfrm>
            <a:off x="635000" y="1756833"/>
            <a:ext cx="508000" cy="508000"/>
          </a:xfrm>
          <a:custGeom>
            <a:avLst/>
            <a:gdLst/>
            <a:ahLst/>
            <a:cxnLst/>
            <a:rect l="l" t="t" r="r" b="b"/>
            <a:pathLst>
              <a:path w="508000" h="508000">
                <a:moveTo>
                  <a:pt x="84668" y="0"/>
                </a:moveTo>
                <a:lnTo>
                  <a:pt x="423332" y="0"/>
                </a:lnTo>
                <a:cubicBezTo>
                  <a:pt x="470093" y="0"/>
                  <a:pt x="508000" y="37907"/>
                  <a:pt x="508000" y="84668"/>
                </a:cubicBezTo>
                <a:lnTo>
                  <a:pt x="508000" y="423332"/>
                </a:lnTo>
                <a:cubicBezTo>
                  <a:pt x="508000" y="470093"/>
                  <a:pt x="470093" y="508000"/>
                  <a:pt x="423332" y="508000"/>
                </a:cubicBezTo>
                <a:lnTo>
                  <a:pt x="84668" y="508000"/>
                </a:lnTo>
                <a:cubicBezTo>
                  <a:pt x="37907" y="508000"/>
                  <a:pt x="0" y="470093"/>
                  <a:pt x="0" y="423332"/>
                </a:cubicBezTo>
                <a:lnTo>
                  <a:pt x="0" y="84668"/>
                </a:lnTo>
                <a:cubicBezTo>
                  <a:pt x="0" y="37939"/>
                  <a:pt x="37939" y="0"/>
                  <a:pt x="84668" y="0"/>
                </a:cubicBezTo>
                <a:close/>
              </a:path>
            </a:pathLst>
          </a:custGeom>
          <a:solidFill>
            <a:srgbClr val="0D737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7" name="Shape 5">
            <a:extLst>
              <a:ext uri="{FF2B5EF4-FFF2-40B4-BE49-F238E27FC236}">
                <a16:creationId xmlns:a16="http://schemas.microsoft.com/office/drawing/2014/main" id="{8D7BAD8B-D488-18B1-F814-548A355090F4}"/>
              </a:ext>
            </a:extLst>
          </p:cNvPr>
          <p:cNvSpPr/>
          <p:nvPr/>
        </p:nvSpPr>
        <p:spPr>
          <a:xfrm>
            <a:off x="783167" y="1905000"/>
            <a:ext cx="211667" cy="211667"/>
          </a:xfrm>
          <a:custGeom>
            <a:avLst/>
            <a:gdLst/>
            <a:ahLst/>
            <a:cxnLst/>
            <a:rect l="l" t="t" r="r" b="b"/>
            <a:pathLst>
              <a:path w="211667" h="211667">
                <a:moveTo>
                  <a:pt x="55314" y="15007"/>
                </a:moveTo>
                <a:cubicBezTo>
                  <a:pt x="59821" y="18149"/>
                  <a:pt x="60896" y="24350"/>
                  <a:pt x="57754" y="28815"/>
                </a:cubicBezTo>
                <a:lnTo>
                  <a:pt x="34603" y="61888"/>
                </a:lnTo>
                <a:cubicBezTo>
                  <a:pt x="32908" y="64285"/>
                  <a:pt x="30262" y="65815"/>
                  <a:pt x="27326" y="66063"/>
                </a:cubicBezTo>
                <a:cubicBezTo>
                  <a:pt x="24391" y="66311"/>
                  <a:pt x="21497" y="65319"/>
                  <a:pt x="19430" y="63252"/>
                </a:cubicBezTo>
                <a:lnTo>
                  <a:pt x="2894" y="46715"/>
                </a:lnTo>
                <a:cubicBezTo>
                  <a:pt x="-951" y="42829"/>
                  <a:pt x="-951" y="36546"/>
                  <a:pt x="2894" y="32660"/>
                </a:cubicBezTo>
                <a:cubicBezTo>
                  <a:pt x="6739" y="28773"/>
                  <a:pt x="13064" y="28815"/>
                  <a:pt x="16950" y="32660"/>
                </a:cubicBezTo>
                <a:lnTo>
                  <a:pt x="25135" y="40845"/>
                </a:lnTo>
                <a:lnTo>
                  <a:pt x="41507" y="17446"/>
                </a:lnTo>
                <a:cubicBezTo>
                  <a:pt x="44648" y="12940"/>
                  <a:pt x="50850" y="11865"/>
                  <a:pt x="55314" y="15007"/>
                </a:cubicBezTo>
                <a:close/>
                <a:moveTo>
                  <a:pt x="55314" y="81153"/>
                </a:moveTo>
                <a:cubicBezTo>
                  <a:pt x="59821" y="84295"/>
                  <a:pt x="60896" y="90496"/>
                  <a:pt x="57754" y="94961"/>
                </a:cubicBezTo>
                <a:lnTo>
                  <a:pt x="34603" y="128034"/>
                </a:lnTo>
                <a:cubicBezTo>
                  <a:pt x="32908" y="130431"/>
                  <a:pt x="30262" y="131961"/>
                  <a:pt x="27326" y="132209"/>
                </a:cubicBezTo>
                <a:cubicBezTo>
                  <a:pt x="24391" y="132457"/>
                  <a:pt x="21497" y="131465"/>
                  <a:pt x="19430" y="129398"/>
                </a:cubicBezTo>
                <a:lnTo>
                  <a:pt x="2894" y="112861"/>
                </a:lnTo>
                <a:cubicBezTo>
                  <a:pt x="-992" y="108975"/>
                  <a:pt x="-992" y="102691"/>
                  <a:pt x="2894" y="98847"/>
                </a:cubicBezTo>
                <a:cubicBezTo>
                  <a:pt x="6780" y="95002"/>
                  <a:pt x="13064" y="94961"/>
                  <a:pt x="16909" y="98847"/>
                </a:cubicBezTo>
                <a:lnTo>
                  <a:pt x="25094" y="107032"/>
                </a:lnTo>
                <a:lnTo>
                  <a:pt x="41465" y="83633"/>
                </a:lnTo>
                <a:cubicBezTo>
                  <a:pt x="44607" y="79127"/>
                  <a:pt x="50808" y="78052"/>
                  <a:pt x="55273" y="81194"/>
                </a:cubicBezTo>
                <a:close/>
                <a:moveTo>
                  <a:pt x="92604" y="39688"/>
                </a:moveTo>
                <a:cubicBezTo>
                  <a:pt x="92604" y="32370"/>
                  <a:pt x="98516" y="26458"/>
                  <a:pt x="105833" y="26458"/>
                </a:cubicBezTo>
                <a:lnTo>
                  <a:pt x="198438" y="26458"/>
                </a:lnTo>
                <a:cubicBezTo>
                  <a:pt x="205755" y="26458"/>
                  <a:pt x="211667" y="32370"/>
                  <a:pt x="211667" y="39688"/>
                </a:cubicBezTo>
                <a:cubicBezTo>
                  <a:pt x="211667" y="47005"/>
                  <a:pt x="205755" y="52917"/>
                  <a:pt x="198438" y="52917"/>
                </a:cubicBezTo>
                <a:lnTo>
                  <a:pt x="105833" y="52917"/>
                </a:lnTo>
                <a:cubicBezTo>
                  <a:pt x="98516" y="52917"/>
                  <a:pt x="92604" y="47005"/>
                  <a:pt x="92604" y="39688"/>
                </a:cubicBezTo>
                <a:close/>
                <a:moveTo>
                  <a:pt x="92604" y="105833"/>
                </a:moveTo>
                <a:cubicBezTo>
                  <a:pt x="92604" y="98516"/>
                  <a:pt x="98516" y="92604"/>
                  <a:pt x="105833" y="92604"/>
                </a:cubicBezTo>
                <a:lnTo>
                  <a:pt x="198438" y="92604"/>
                </a:lnTo>
                <a:cubicBezTo>
                  <a:pt x="205755" y="92604"/>
                  <a:pt x="211667" y="98516"/>
                  <a:pt x="211667" y="105833"/>
                </a:cubicBezTo>
                <a:cubicBezTo>
                  <a:pt x="211667" y="113151"/>
                  <a:pt x="205755" y="119063"/>
                  <a:pt x="198438" y="119063"/>
                </a:cubicBezTo>
                <a:lnTo>
                  <a:pt x="105833" y="119063"/>
                </a:lnTo>
                <a:cubicBezTo>
                  <a:pt x="98516" y="119063"/>
                  <a:pt x="92604" y="113151"/>
                  <a:pt x="92604" y="105833"/>
                </a:cubicBezTo>
                <a:close/>
                <a:moveTo>
                  <a:pt x="66146" y="171979"/>
                </a:moveTo>
                <a:cubicBezTo>
                  <a:pt x="66146" y="164662"/>
                  <a:pt x="72058" y="158750"/>
                  <a:pt x="79375" y="158750"/>
                </a:cubicBezTo>
                <a:lnTo>
                  <a:pt x="198438" y="158750"/>
                </a:lnTo>
                <a:cubicBezTo>
                  <a:pt x="205755" y="158750"/>
                  <a:pt x="211667" y="164662"/>
                  <a:pt x="211667" y="171979"/>
                </a:cubicBezTo>
                <a:cubicBezTo>
                  <a:pt x="211667" y="179297"/>
                  <a:pt x="205755" y="185208"/>
                  <a:pt x="198438" y="185208"/>
                </a:cubicBezTo>
                <a:lnTo>
                  <a:pt x="79375" y="185208"/>
                </a:lnTo>
                <a:cubicBezTo>
                  <a:pt x="72058" y="185208"/>
                  <a:pt x="66146" y="179297"/>
                  <a:pt x="66146" y="171979"/>
                </a:cubicBezTo>
                <a:close/>
                <a:moveTo>
                  <a:pt x="26458" y="155443"/>
                </a:moveTo>
                <a:cubicBezTo>
                  <a:pt x="35585" y="155443"/>
                  <a:pt x="42995" y="162852"/>
                  <a:pt x="42995" y="171979"/>
                </a:cubicBezTo>
                <a:cubicBezTo>
                  <a:pt x="42995" y="181106"/>
                  <a:pt x="35585" y="188516"/>
                  <a:pt x="26458" y="188516"/>
                </a:cubicBezTo>
                <a:cubicBezTo>
                  <a:pt x="17332" y="188516"/>
                  <a:pt x="9922" y="181106"/>
                  <a:pt x="9922" y="171979"/>
                </a:cubicBezTo>
                <a:cubicBezTo>
                  <a:pt x="9922" y="162852"/>
                  <a:pt x="17332" y="155443"/>
                  <a:pt x="26458" y="155443"/>
                </a:cubicBezTo>
                <a:close/>
              </a:path>
            </a:pathLst>
          </a:custGeom>
          <a:solidFill>
            <a:srgbClr val="F9F8F6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8" name="Text 6">
            <a:extLst>
              <a:ext uri="{FF2B5EF4-FFF2-40B4-BE49-F238E27FC236}">
                <a16:creationId xmlns:a16="http://schemas.microsoft.com/office/drawing/2014/main" id="{79A20DE4-C4CB-8880-23B6-3314B50B5548}"/>
              </a:ext>
            </a:extLst>
          </p:cNvPr>
          <p:cNvSpPr/>
          <p:nvPr/>
        </p:nvSpPr>
        <p:spPr>
          <a:xfrm>
            <a:off x="1270000" y="1862667"/>
            <a:ext cx="2455333" cy="2963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667" b="1" dirty="0">
                <a:solidFill>
                  <a:srgbClr val="2E3331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Item Status Management</a:t>
            </a:r>
            <a:endParaRPr lang="en-US" sz="1600" dirty="0"/>
          </a:p>
        </p:txBody>
      </p:sp>
      <p:sp>
        <p:nvSpPr>
          <p:cNvPr id="11" name="Text 9">
            <a:extLst>
              <a:ext uri="{FF2B5EF4-FFF2-40B4-BE49-F238E27FC236}">
                <a16:creationId xmlns:a16="http://schemas.microsoft.com/office/drawing/2014/main" id="{98F13472-E6A7-A110-934D-63F73DE9C359}"/>
              </a:ext>
            </a:extLst>
          </p:cNvPr>
          <p:cNvSpPr/>
          <p:nvPr/>
        </p:nvSpPr>
        <p:spPr>
          <a:xfrm>
            <a:off x="804333" y="2540000"/>
            <a:ext cx="66675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endParaRPr lang="en-US" sz="1600" dirty="0"/>
          </a:p>
        </p:txBody>
      </p:sp>
      <p:sp>
        <p:nvSpPr>
          <p:cNvPr id="13" name="Text 11">
            <a:extLst>
              <a:ext uri="{FF2B5EF4-FFF2-40B4-BE49-F238E27FC236}">
                <a16:creationId xmlns:a16="http://schemas.microsoft.com/office/drawing/2014/main" id="{05E4F260-179F-7280-6686-F121F7666D8E}"/>
              </a:ext>
            </a:extLst>
          </p:cNvPr>
          <p:cNvSpPr/>
          <p:nvPr/>
        </p:nvSpPr>
        <p:spPr>
          <a:xfrm>
            <a:off x="7274719" y="2518833"/>
            <a:ext cx="486833" cy="296333"/>
          </a:xfrm>
          <a:prstGeom prst="rect">
            <a:avLst/>
          </a:prstGeom>
          <a:noFill/>
          <a:ln/>
        </p:spPr>
        <p:txBody>
          <a:bodyPr wrap="square" lIns="127000" tIns="42333" rIns="127000" bIns="42333" rtlCol="0" anchor="ctr"/>
          <a:lstStyle/>
          <a:p>
            <a:pPr>
              <a:lnSpc>
                <a:spcPct val="120000"/>
              </a:lnSpc>
            </a:pPr>
            <a:endParaRPr lang="en-US" sz="1600" dirty="0"/>
          </a:p>
        </p:txBody>
      </p:sp>
      <p:sp>
        <p:nvSpPr>
          <p:cNvPr id="14" name="Text 12">
            <a:extLst>
              <a:ext uri="{FF2B5EF4-FFF2-40B4-BE49-F238E27FC236}">
                <a16:creationId xmlns:a16="http://schemas.microsoft.com/office/drawing/2014/main" id="{84BC9019-A6F1-4D1B-E560-6DC9D5FC0954}"/>
              </a:ext>
            </a:extLst>
          </p:cNvPr>
          <p:cNvSpPr/>
          <p:nvPr/>
        </p:nvSpPr>
        <p:spPr>
          <a:xfrm>
            <a:off x="804333" y="2899833"/>
            <a:ext cx="6953250" cy="2116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endParaRPr lang="en-US" sz="1600" dirty="0"/>
          </a:p>
        </p:txBody>
      </p:sp>
      <p:sp>
        <p:nvSpPr>
          <p:cNvPr id="17" name="Text 15">
            <a:extLst>
              <a:ext uri="{FF2B5EF4-FFF2-40B4-BE49-F238E27FC236}">
                <a16:creationId xmlns:a16="http://schemas.microsoft.com/office/drawing/2014/main" id="{03B16DEF-FA89-F417-9A71-8DE48C22ED13}"/>
              </a:ext>
            </a:extLst>
          </p:cNvPr>
          <p:cNvSpPr/>
          <p:nvPr/>
        </p:nvSpPr>
        <p:spPr>
          <a:xfrm>
            <a:off x="804333" y="3513667"/>
            <a:ext cx="73025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endParaRPr lang="en-US" sz="1600" dirty="0"/>
          </a:p>
        </p:txBody>
      </p:sp>
      <p:sp>
        <p:nvSpPr>
          <p:cNvPr id="19" name="Text 17">
            <a:extLst>
              <a:ext uri="{FF2B5EF4-FFF2-40B4-BE49-F238E27FC236}">
                <a16:creationId xmlns:a16="http://schemas.microsoft.com/office/drawing/2014/main" id="{8EB5F198-433E-2A98-620F-CC8BB72B0946}"/>
              </a:ext>
            </a:extLst>
          </p:cNvPr>
          <p:cNvSpPr/>
          <p:nvPr/>
        </p:nvSpPr>
        <p:spPr>
          <a:xfrm>
            <a:off x="7303161" y="3492500"/>
            <a:ext cx="455083" cy="296333"/>
          </a:xfrm>
          <a:prstGeom prst="rect">
            <a:avLst/>
          </a:prstGeom>
          <a:noFill/>
          <a:ln/>
        </p:spPr>
        <p:txBody>
          <a:bodyPr wrap="square" lIns="127000" tIns="42333" rIns="127000" bIns="42333" rtlCol="0" anchor="ctr"/>
          <a:lstStyle/>
          <a:p>
            <a:pPr>
              <a:lnSpc>
                <a:spcPct val="120000"/>
              </a:lnSpc>
            </a:pPr>
            <a:r>
              <a:rPr lang="en-US" sz="1167" b="1" dirty="0">
                <a:solidFill>
                  <a:srgbClr val="F9F8F6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31</a:t>
            </a:r>
            <a:endParaRPr lang="en-US" sz="1600" dirty="0"/>
          </a:p>
        </p:txBody>
      </p:sp>
      <p:sp>
        <p:nvSpPr>
          <p:cNvPr id="20" name="Text 18">
            <a:extLst>
              <a:ext uri="{FF2B5EF4-FFF2-40B4-BE49-F238E27FC236}">
                <a16:creationId xmlns:a16="http://schemas.microsoft.com/office/drawing/2014/main" id="{F230263A-7F90-1655-2AD4-2367237C69A4}"/>
              </a:ext>
            </a:extLst>
          </p:cNvPr>
          <p:cNvSpPr/>
          <p:nvPr/>
        </p:nvSpPr>
        <p:spPr>
          <a:xfrm>
            <a:off x="804333" y="3873500"/>
            <a:ext cx="6953250" cy="2116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endParaRPr lang="en-US" sz="1600" dirty="0"/>
          </a:p>
        </p:txBody>
      </p:sp>
      <p:sp>
        <p:nvSpPr>
          <p:cNvPr id="23" name="Text 21">
            <a:extLst>
              <a:ext uri="{FF2B5EF4-FFF2-40B4-BE49-F238E27FC236}">
                <a16:creationId xmlns:a16="http://schemas.microsoft.com/office/drawing/2014/main" id="{FA2B233A-FC9C-ECDB-DD70-F7228C298E55}"/>
              </a:ext>
            </a:extLst>
          </p:cNvPr>
          <p:cNvSpPr/>
          <p:nvPr/>
        </p:nvSpPr>
        <p:spPr>
          <a:xfrm>
            <a:off x="804333" y="4487333"/>
            <a:ext cx="751417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endParaRPr lang="en-US" sz="1600" dirty="0"/>
          </a:p>
        </p:txBody>
      </p:sp>
      <p:sp>
        <p:nvSpPr>
          <p:cNvPr id="25" name="Text 23">
            <a:extLst>
              <a:ext uri="{FF2B5EF4-FFF2-40B4-BE49-F238E27FC236}">
                <a16:creationId xmlns:a16="http://schemas.microsoft.com/office/drawing/2014/main" id="{FBAFF670-F8F8-3FFD-5690-13674E520D1D}"/>
              </a:ext>
            </a:extLst>
          </p:cNvPr>
          <p:cNvSpPr/>
          <p:nvPr/>
        </p:nvSpPr>
        <p:spPr>
          <a:xfrm>
            <a:off x="7265987" y="4466167"/>
            <a:ext cx="486833" cy="296333"/>
          </a:xfrm>
          <a:prstGeom prst="rect">
            <a:avLst/>
          </a:prstGeom>
          <a:noFill/>
          <a:ln/>
        </p:spPr>
        <p:txBody>
          <a:bodyPr wrap="square" lIns="127000" tIns="42333" rIns="127000" bIns="42333" rtlCol="0" anchor="ctr"/>
          <a:lstStyle/>
          <a:p>
            <a:pPr>
              <a:lnSpc>
                <a:spcPct val="120000"/>
              </a:lnSpc>
            </a:pPr>
            <a:endParaRPr lang="en-US" sz="1600" dirty="0"/>
          </a:p>
        </p:txBody>
      </p:sp>
      <p:sp>
        <p:nvSpPr>
          <p:cNvPr id="26" name="Text 24">
            <a:extLst>
              <a:ext uri="{FF2B5EF4-FFF2-40B4-BE49-F238E27FC236}">
                <a16:creationId xmlns:a16="http://schemas.microsoft.com/office/drawing/2014/main" id="{E3502492-E1AB-6DCD-44E3-2F2AA3D42F7E}"/>
              </a:ext>
            </a:extLst>
          </p:cNvPr>
          <p:cNvSpPr/>
          <p:nvPr/>
        </p:nvSpPr>
        <p:spPr>
          <a:xfrm>
            <a:off x="804333" y="4847167"/>
            <a:ext cx="6953250" cy="2116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endParaRPr lang="en-US" sz="1600" dirty="0"/>
          </a:p>
        </p:txBody>
      </p:sp>
      <p:sp>
        <p:nvSpPr>
          <p:cNvPr id="27" name="Shape 25">
            <a:extLst>
              <a:ext uri="{FF2B5EF4-FFF2-40B4-BE49-F238E27FC236}">
                <a16:creationId xmlns:a16="http://schemas.microsoft.com/office/drawing/2014/main" id="{F7961CA2-897A-459B-32EB-18B062A0C9F8}"/>
              </a:ext>
            </a:extLst>
          </p:cNvPr>
          <p:cNvSpPr/>
          <p:nvPr/>
        </p:nvSpPr>
        <p:spPr>
          <a:xfrm>
            <a:off x="8233833" y="1545167"/>
            <a:ext cx="7598833" cy="3852333"/>
          </a:xfrm>
          <a:custGeom>
            <a:avLst/>
            <a:gdLst/>
            <a:ahLst/>
            <a:cxnLst/>
            <a:rect l="l" t="t" r="r" b="b"/>
            <a:pathLst>
              <a:path w="7598833" h="3852333">
                <a:moveTo>
                  <a:pt x="127011" y="0"/>
                </a:moveTo>
                <a:lnTo>
                  <a:pt x="7471822" y="0"/>
                </a:lnTo>
                <a:cubicBezTo>
                  <a:pt x="7541968" y="0"/>
                  <a:pt x="7598833" y="56865"/>
                  <a:pt x="7598833" y="127011"/>
                </a:cubicBezTo>
                <a:lnTo>
                  <a:pt x="7598833" y="3725322"/>
                </a:lnTo>
                <a:cubicBezTo>
                  <a:pt x="7598833" y="3795468"/>
                  <a:pt x="7541968" y="3852333"/>
                  <a:pt x="7471822" y="3852333"/>
                </a:cubicBezTo>
                <a:lnTo>
                  <a:pt x="127011" y="3852333"/>
                </a:lnTo>
                <a:cubicBezTo>
                  <a:pt x="56865" y="3852333"/>
                  <a:pt x="0" y="3795468"/>
                  <a:pt x="0" y="3725322"/>
                </a:cubicBezTo>
                <a:lnTo>
                  <a:pt x="0" y="127011"/>
                </a:lnTo>
                <a:cubicBezTo>
                  <a:pt x="0" y="56912"/>
                  <a:pt x="56912" y="0"/>
                  <a:pt x="127011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158750" dist="105833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en-IN"/>
          </a:p>
        </p:txBody>
      </p:sp>
      <p:sp>
        <p:nvSpPr>
          <p:cNvPr id="28" name="Shape 26">
            <a:extLst>
              <a:ext uri="{FF2B5EF4-FFF2-40B4-BE49-F238E27FC236}">
                <a16:creationId xmlns:a16="http://schemas.microsoft.com/office/drawing/2014/main" id="{5313D99A-4B9D-D764-AA3D-3B15D5D66A94}"/>
              </a:ext>
            </a:extLst>
          </p:cNvPr>
          <p:cNvSpPr/>
          <p:nvPr/>
        </p:nvSpPr>
        <p:spPr>
          <a:xfrm>
            <a:off x="8445500" y="1756833"/>
            <a:ext cx="508000" cy="508000"/>
          </a:xfrm>
          <a:custGeom>
            <a:avLst/>
            <a:gdLst/>
            <a:ahLst/>
            <a:cxnLst/>
            <a:rect l="l" t="t" r="r" b="b"/>
            <a:pathLst>
              <a:path w="508000" h="508000">
                <a:moveTo>
                  <a:pt x="84668" y="0"/>
                </a:moveTo>
                <a:lnTo>
                  <a:pt x="423332" y="0"/>
                </a:lnTo>
                <a:cubicBezTo>
                  <a:pt x="470093" y="0"/>
                  <a:pt x="508000" y="37907"/>
                  <a:pt x="508000" y="84668"/>
                </a:cubicBezTo>
                <a:lnTo>
                  <a:pt x="508000" y="423332"/>
                </a:lnTo>
                <a:cubicBezTo>
                  <a:pt x="508000" y="470093"/>
                  <a:pt x="470093" y="508000"/>
                  <a:pt x="423332" y="508000"/>
                </a:cubicBezTo>
                <a:lnTo>
                  <a:pt x="84668" y="508000"/>
                </a:lnTo>
                <a:cubicBezTo>
                  <a:pt x="37907" y="508000"/>
                  <a:pt x="0" y="470093"/>
                  <a:pt x="0" y="423332"/>
                </a:cubicBezTo>
                <a:lnTo>
                  <a:pt x="0" y="84668"/>
                </a:lnTo>
                <a:cubicBezTo>
                  <a:pt x="0" y="37939"/>
                  <a:pt x="37939" y="0"/>
                  <a:pt x="84668" y="0"/>
                </a:cubicBezTo>
                <a:close/>
              </a:path>
            </a:pathLst>
          </a:custGeom>
          <a:solidFill>
            <a:srgbClr val="8BBDB8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9" name="Shape 27">
            <a:extLst>
              <a:ext uri="{FF2B5EF4-FFF2-40B4-BE49-F238E27FC236}">
                <a16:creationId xmlns:a16="http://schemas.microsoft.com/office/drawing/2014/main" id="{2B0B71B4-B418-5B10-08A7-299638B8CD72}"/>
              </a:ext>
            </a:extLst>
          </p:cNvPr>
          <p:cNvSpPr/>
          <p:nvPr/>
        </p:nvSpPr>
        <p:spPr>
          <a:xfrm>
            <a:off x="8580438" y="1905000"/>
            <a:ext cx="238125" cy="211667"/>
          </a:xfrm>
          <a:custGeom>
            <a:avLst/>
            <a:gdLst/>
            <a:ahLst/>
            <a:cxnLst/>
            <a:rect l="l" t="t" r="r" b="b"/>
            <a:pathLst>
              <a:path w="238125" h="211667">
                <a:moveTo>
                  <a:pt x="211832" y="99219"/>
                </a:moveTo>
                <a:lnTo>
                  <a:pt x="139072" y="99219"/>
                </a:lnTo>
                <a:cubicBezTo>
                  <a:pt x="131754" y="99219"/>
                  <a:pt x="125842" y="93307"/>
                  <a:pt x="125842" y="85990"/>
                </a:cubicBezTo>
                <a:lnTo>
                  <a:pt x="125842" y="13229"/>
                </a:lnTo>
                <a:cubicBezTo>
                  <a:pt x="125842" y="5912"/>
                  <a:pt x="131796" y="-83"/>
                  <a:pt x="139030" y="868"/>
                </a:cubicBezTo>
                <a:cubicBezTo>
                  <a:pt x="183265" y="6739"/>
                  <a:pt x="218323" y="41796"/>
                  <a:pt x="224193" y="86031"/>
                </a:cubicBezTo>
                <a:cubicBezTo>
                  <a:pt x="225144" y="93266"/>
                  <a:pt x="219149" y="99219"/>
                  <a:pt x="211832" y="99219"/>
                </a:cubicBezTo>
                <a:close/>
                <a:moveTo>
                  <a:pt x="92025" y="15379"/>
                </a:moveTo>
                <a:cubicBezTo>
                  <a:pt x="99508" y="13808"/>
                  <a:pt x="105999" y="19926"/>
                  <a:pt x="105999" y="27575"/>
                </a:cubicBezTo>
                <a:lnTo>
                  <a:pt x="105999" y="109141"/>
                </a:lnTo>
                <a:cubicBezTo>
                  <a:pt x="105999" y="111456"/>
                  <a:pt x="106826" y="113688"/>
                  <a:pt x="108272" y="115466"/>
                </a:cubicBezTo>
                <a:lnTo>
                  <a:pt x="162884" y="181364"/>
                </a:lnTo>
                <a:cubicBezTo>
                  <a:pt x="167721" y="187193"/>
                  <a:pt x="166688" y="195998"/>
                  <a:pt x="160032" y="199595"/>
                </a:cubicBezTo>
                <a:cubicBezTo>
                  <a:pt x="145934" y="207285"/>
                  <a:pt x="129770" y="211667"/>
                  <a:pt x="112613" y="211667"/>
                </a:cubicBezTo>
                <a:cubicBezTo>
                  <a:pt x="57836" y="211667"/>
                  <a:pt x="13395" y="167225"/>
                  <a:pt x="13395" y="112448"/>
                </a:cubicBezTo>
                <a:cubicBezTo>
                  <a:pt x="13395" y="64699"/>
                  <a:pt x="47088" y="24846"/>
                  <a:pt x="92025" y="15379"/>
                </a:cubicBezTo>
                <a:close/>
                <a:moveTo>
                  <a:pt x="197528" y="119063"/>
                </a:moveTo>
                <a:lnTo>
                  <a:pt x="223986" y="119063"/>
                </a:lnTo>
                <a:cubicBezTo>
                  <a:pt x="231634" y="119063"/>
                  <a:pt x="237753" y="125553"/>
                  <a:pt x="236182" y="133036"/>
                </a:cubicBezTo>
                <a:cubicBezTo>
                  <a:pt x="231965" y="153045"/>
                  <a:pt x="221713" y="170822"/>
                  <a:pt x="207409" y="184382"/>
                </a:cubicBezTo>
                <a:cubicBezTo>
                  <a:pt x="202324" y="189218"/>
                  <a:pt x="194345" y="188185"/>
                  <a:pt x="189880" y="182769"/>
                </a:cubicBezTo>
                <a:lnTo>
                  <a:pt x="154988" y="140725"/>
                </a:lnTo>
                <a:cubicBezTo>
                  <a:pt x="147836" y="132085"/>
                  <a:pt x="153996" y="119063"/>
                  <a:pt x="165158" y="119063"/>
                </a:cubicBezTo>
                <a:lnTo>
                  <a:pt x="197487" y="119063"/>
                </a:lnTo>
                <a:close/>
              </a:path>
            </a:pathLst>
          </a:custGeom>
          <a:solidFill>
            <a:srgbClr val="F9F8F6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0" name="Text 28">
            <a:extLst>
              <a:ext uri="{FF2B5EF4-FFF2-40B4-BE49-F238E27FC236}">
                <a16:creationId xmlns:a16="http://schemas.microsoft.com/office/drawing/2014/main" id="{54CF4183-482D-6B60-1892-2EB7CE4E4C90}"/>
              </a:ext>
            </a:extLst>
          </p:cNvPr>
          <p:cNvSpPr/>
          <p:nvPr/>
        </p:nvSpPr>
        <p:spPr>
          <a:xfrm>
            <a:off x="9080500" y="1862667"/>
            <a:ext cx="2127250" cy="2963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667" b="1" dirty="0">
                <a:solidFill>
                  <a:srgbClr val="2E3331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Student management </a:t>
            </a:r>
            <a:endParaRPr lang="en-US" sz="1600" dirty="0"/>
          </a:p>
        </p:txBody>
      </p:sp>
      <p:sp>
        <p:nvSpPr>
          <p:cNvPr id="32" name="Text 30">
            <a:extLst>
              <a:ext uri="{FF2B5EF4-FFF2-40B4-BE49-F238E27FC236}">
                <a16:creationId xmlns:a16="http://schemas.microsoft.com/office/drawing/2014/main" id="{AA2FCC43-3F51-96FD-D758-D949AC179E27}"/>
              </a:ext>
            </a:extLst>
          </p:cNvPr>
          <p:cNvSpPr/>
          <p:nvPr/>
        </p:nvSpPr>
        <p:spPr>
          <a:xfrm>
            <a:off x="8614833" y="2582333"/>
            <a:ext cx="1756833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endParaRPr lang="en-US" sz="1600" dirty="0"/>
          </a:p>
        </p:txBody>
      </p:sp>
      <p:sp>
        <p:nvSpPr>
          <p:cNvPr id="33" name="Text 31">
            <a:extLst>
              <a:ext uri="{FF2B5EF4-FFF2-40B4-BE49-F238E27FC236}">
                <a16:creationId xmlns:a16="http://schemas.microsoft.com/office/drawing/2014/main" id="{FA6F6BAB-CD90-E962-252A-27CDE5498FE2}"/>
              </a:ext>
            </a:extLst>
          </p:cNvPr>
          <p:cNvSpPr/>
          <p:nvPr/>
        </p:nvSpPr>
        <p:spPr>
          <a:xfrm>
            <a:off x="15063655" y="2561167"/>
            <a:ext cx="497417" cy="2963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endParaRPr lang="en-US" sz="1600" dirty="0"/>
          </a:p>
        </p:txBody>
      </p:sp>
      <p:sp>
        <p:nvSpPr>
          <p:cNvPr id="37" name="Text 35">
            <a:extLst>
              <a:ext uri="{FF2B5EF4-FFF2-40B4-BE49-F238E27FC236}">
                <a16:creationId xmlns:a16="http://schemas.microsoft.com/office/drawing/2014/main" id="{FB4E95F6-AA2C-CEE4-2CF8-208C15C37064}"/>
              </a:ext>
            </a:extLst>
          </p:cNvPr>
          <p:cNvSpPr/>
          <p:nvPr/>
        </p:nvSpPr>
        <p:spPr>
          <a:xfrm>
            <a:off x="8614833" y="3534833"/>
            <a:ext cx="1312333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endParaRPr lang="en-US" sz="1600" dirty="0"/>
          </a:p>
        </p:txBody>
      </p:sp>
      <p:sp>
        <p:nvSpPr>
          <p:cNvPr id="38" name="Text 36">
            <a:extLst>
              <a:ext uri="{FF2B5EF4-FFF2-40B4-BE49-F238E27FC236}">
                <a16:creationId xmlns:a16="http://schemas.microsoft.com/office/drawing/2014/main" id="{B19BB6FB-177C-DE7E-D102-98497A582BE8}"/>
              </a:ext>
            </a:extLst>
          </p:cNvPr>
          <p:cNvSpPr/>
          <p:nvPr/>
        </p:nvSpPr>
        <p:spPr>
          <a:xfrm>
            <a:off x="14972639" y="3513667"/>
            <a:ext cx="582083" cy="2963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endParaRPr lang="en-US" sz="1600" dirty="0"/>
          </a:p>
        </p:txBody>
      </p:sp>
      <p:sp>
        <p:nvSpPr>
          <p:cNvPr id="42" name="Text 40">
            <a:extLst>
              <a:ext uri="{FF2B5EF4-FFF2-40B4-BE49-F238E27FC236}">
                <a16:creationId xmlns:a16="http://schemas.microsoft.com/office/drawing/2014/main" id="{88A79544-CE2D-A6B6-0935-D5906BBEFEE8}"/>
              </a:ext>
            </a:extLst>
          </p:cNvPr>
          <p:cNvSpPr/>
          <p:nvPr/>
        </p:nvSpPr>
        <p:spPr>
          <a:xfrm>
            <a:off x="8509000" y="4423833"/>
            <a:ext cx="3397250" cy="3386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2000" b="1" dirty="0">
                <a:solidFill>
                  <a:srgbClr val="F9F8F6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156</a:t>
            </a:r>
            <a:endParaRPr lang="en-US" sz="1600" dirty="0"/>
          </a:p>
        </p:txBody>
      </p:sp>
      <p:sp>
        <p:nvSpPr>
          <p:cNvPr id="43" name="Text 41">
            <a:extLst>
              <a:ext uri="{FF2B5EF4-FFF2-40B4-BE49-F238E27FC236}">
                <a16:creationId xmlns:a16="http://schemas.microsoft.com/office/drawing/2014/main" id="{4FB531DB-89C3-5D1D-BCB1-954205C324AE}"/>
              </a:ext>
            </a:extLst>
          </p:cNvPr>
          <p:cNvSpPr/>
          <p:nvPr/>
        </p:nvSpPr>
        <p:spPr>
          <a:xfrm>
            <a:off x="8535458" y="4762366"/>
            <a:ext cx="3344333" cy="2116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167" dirty="0">
                <a:solidFill>
                  <a:srgbClr val="F9F8F6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Items This Month</a:t>
            </a:r>
            <a:endParaRPr lang="en-US" sz="1600" dirty="0"/>
          </a:p>
        </p:txBody>
      </p:sp>
      <p:sp>
        <p:nvSpPr>
          <p:cNvPr id="45" name="Text 43">
            <a:extLst>
              <a:ext uri="{FF2B5EF4-FFF2-40B4-BE49-F238E27FC236}">
                <a16:creationId xmlns:a16="http://schemas.microsoft.com/office/drawing/2014/main" id="{9C7A45BB-D2B9-7CF8-469F-131F037C0CC7}"/>
              </a:ext>
            </a:extLst>
          </p:cNvPr>
          <p:cNvSpPr/>
          <p:nvPr/>
        </p:nvSpPr>
        <p:spPr>
          <a:xfrm>
            <a:off x="12160250" y="4423833"/>
            <a:ext cx="3397250" cy="3386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2000" b="1" dirty="0">
                <a:solidFill>
                  <a:srgbClr val="F9F8F6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132</a:t>
            </a:r>
            <a:endParaRPr lang="en-US" sz="1600" dirty="0"/>
          </a:p>
        </p:txBody>
      </p:sp>
      <p:sp>
        <p:nvSpPr>
          <p:cNvPr id="46" name="Text 44">
            <a:extLst>
              <a:ext uri="{FF2B5EF4-FFF2-40B4-BE49-F238E27FC236}">
                <a16:creationId xmlns:a16="http://schemas.microsoft.com/office/drawing/2014/main" id="{BF4028B8-4269-A1DB-C864-D29A259EE07D}"/>
              </a:ext>
            </a:extLst>
          </p:cNvPr>
          <p:cNvSpPr/>
          <p:nvPr/>
        </p:nvSpPr>
        <p:spPr>
          <a:xfrm>
            <a:off x="12186708" y="4762366"/>
            <a:ext cx="3344333" cy="2116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167" dirty="0">
                <a:solidFill>
                  <a:srgbClr val="F9F8F6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Successful Returns</a:t>
            </a:r>
            <a:endParaRPr lang="en-US" sz="1600" dirty="0"/>
          </a:p>
        </p:txBody>
      </p:sp>
      <p:sp>
        <p:nvSpPr>
          <p:cNvPr id="47" name="Shape 45">
            <a:extLst>
              <a:ext uri="{FF2B5EF4-FFF2-40B4-BE49-F238E27FC236}">
                <a16:creationId xmlns:a16="http://schemas.microsoft.com/office/drawing/2014/main" id="{501CD8B7-7CCE-9496-7DBF-E4BB4B6C509B}"/>
              </a:ext>
            </a:extLst>
          </p:cNvPr>
          <p:cNvSpPr/>
          <p:nvPr/>
        </p:nvSpPr>
        <p:spPr>
          <a:xfrm>
            <a:off x="423333" y="5609167"/>
            <a:ext cx="7598833" cy="3429000"/>
          </a:xfrm>
          <a:custGeom>
            <a:avLst/>
            <a:gdLst/>
            <a:ahLst/>
            <a:cxnLst/>
            <a:rect l="l" t="t" r="r" b="b"/>
            <a:pathLst>
              <a:path w="7598833" h="3429000">
                <a:moveTo>
                  <a:pt x="127010" y="0"/>
                </a:moveTo>
                <a:lnTo>
                  <a:pt x="7471823" y="0"/>
                </a:lnTo>
                <a:cubicBezTo>
                  <a:pt x="7541969" y="0"/>
                  <a:pt x="7598833" y="56864"/>
                  <a:pt x="7598833" y="127010"/>
                </a:cubicBezTo>
                <a:lnTo>
                  <a:pt x="7598833" y="3301990"/>
                </a:lnTo>
                <a:cubicBezTo>
                  <a:pt x="7598833" y="3372136"/>
                  <a:pt x="7541969" y="3429000"/>
                  <a:pt x="7471823" y="3429000"/>
                </a:cubicBezTo>
                <a:lnTo>
                  <a:pt x="127010" y="3429000"/>
                </a:lnTo>
                <a:cubicBezTo>
                  <a:pt x="56864" y="3429000"/>
                  <a:pt x="0" y="3372136"/>
                  <a:pt x="0" y="3301990"/>
                </a:cubicBezTo>
                <a:lnTo>
                  <a:pt x="0" y="127010"/>
                </a:lnTo>
                <a:cubicBezTo>
                  <a:pt x="0" y="56911"/>
                  <a:pt x="56911" y="0"/>
                  <a:pt x="127010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158750" dist="105833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en-IN"/>
          </a:p>
        </p:txBody>
      </p:sp>
      <p:sp>
        <p:nvSpPr>
          <p:cNvPr id="48" name="Shape 46">
            <a:extLst>
              <a:ext uri="{FF2B5EF4-FFF2-40B4-BE49-F238E27FC236}">
                <a16:creationId xmlns:a16="http://schemas.microsoft.com/office/drawing/2014/main" id="{D742E7CC-984D-7B5E-0730-93F730BC9DF2}"/>
              </a:ext>
            </a:extLst>
          </p:cNvPr>
          <p:cNvSpPr/>
          <p:nvPr/>
        </p:nvSpPr>
        <p:spPr>
          <a:xfrm>
            <a:off x="635000" y="5820833"/>
            <a:ext cx="508000" cy="508000"/>
          </a:xfrm>
          <a:custGeom>
            <a:avLst/>
            <a:gdLst/>
            <a:ahLst/>
            <a:cxnLst/>
            <a:rect l="l" t="t" r="r" b="b"/>
            <a:pathLst>
              <a:path w="508000" h="508000">
                <a:moveTo>
                  <a:pt x="84668" y="0"/>
                </a:moveTo>
                <a:lnTo>
                  <a:pt x="423332" y="0"/>
                </a:lnTo>
                <a:cubicBezTo>
                  <a:pt x="470093" y="0"/>
                  <a:pt x="508000" y="37907"/>
                  <a:pt x="508000" y="84668"/>
                </a:cubicBezTo>
                <a:lnTo>
                  <a:pt x="508000" y="423332"/>
                </a:lnTo>
                <a:cubicBezTo>
                  <a:pt x="508000" y="470093"/>
                  <a:pt x="470093" y="508000"/>
                  <a:pt x="423332" y="508000"/>
                </a:cubicBezTo>
                <a:lnTo>
                  <a:pt x="84668" y="508000"/>
                </a:lnTo>
                <a:cubicBezTo>
                  <a:pt x="37907" y="508000"/>
                  <a:pt x="0" y="470093"/>
                  <a:pt x="0" y="423332"/>
                </a:cubicBezTo>
                <a:lnTo>
                  <a:pt x="0" y="84668"/>
                </a:lnTo>
                <a:cubicBezTo>
                  <a:pt x="0" y="37939"/>
                  <a:pt x="37939" y="0"/>
                  <a:pt x="84668" y="0"/>
                </a:cubicBezTo>
                <a:close/>
              </a:path>
            </a:pathLst>
          </a:custGeom>
          <a:solidFill>
            <a:srgbClr val="FFC94D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49" name="Shape 47">
            <a:extLst>
              <a:ext uri="{FF2B5EF4-FFF2-40B4-BE49-F238E27FC236}">
                <a16:creationId xmlns:a16="http://schemas.microsoft.com/office/drawing/2014/main" id="{FC4D960C-4BCD-F1CC-81FA-D9CE08AD2A68}"/>
              </a:ext>
            </a:extLst>
          </p:cNvPr>
          <p:cNvSpPr/>
          <p:nvPr/>
        </p:nvSpPr>
        <p:spPr>
          <a:xfrm>
            <a:off x="756708" y="5969000"/>
            <a:ext cx="264583" cy="211667"/>
          </a:xfrm>
          <a:custGeom>
            <a:avLst/>
            <a:gdLst/>
            <a:ahLst/>
            <a:cxnLst/>
            <a:rect l="l" t="t" r="r" b="b"/>
            <a:pathLst>
              <a:path w="264583" h="211667">
                <a:moveTo>
                  <a:pt x="171938" y="87023"/>
                </a:moveTo>
                <a:cubicBezTo>
                  <a:pt x="176981" y="85659"/>
                  <a:pt x="182273" y="88057"/>
                  <a:pt x="184547" y="92728"/>
                </a:cubicBezTo>
                <a:lnTo>
                  <a:pt x="192236" y="108272"/>
                </a:lnTo>
                <a:cubicBezTo>
                  <a:pt x="196494" y="108851"/>
                  <a:pt x="200670" y="110009"/>
                  <a:pt x="204597" y="111621"/>
                </a:cubicBezTo>
                <a:lnTo>
                  <a:pt x="219067" y="101989"/>
                </a:lnTo>
                <a:cubicBezTo>
                  <a:pt x="223408" y="99095"/>
                  <a:pt x="229154" y="99674"/>
                  <a:pt x="232833" y="103353"/>
                </a:cubicBezTo>
                <a:lnTo>
                  <a:pt x="240771" y="111290"/>
                </a:lnTo>
                <a:cubicBezTo>
                  <a:pt x="244450" y="114970"/>
                  <a:pt x="245029" y="120757"/>
                  <a:pt x="242135" y="125057"/>
                </a:cubicBezTo>
                <a:lnTo>
                  <a:pt x="232503" y="139485"/>
                </a:lnTo>
                <a:cubicBezTo>
                  <a:pt x="233288" y="141428"/>
                  <a:pt x="233991" y="143454"/>
                  <a:pt x="234570" y="145562"/>
                </a:cubicBezTo>
                <a:cubicBezTo>
                  <a:pt x="235148" y="147671"/>
                  <a:pt x="235521" y="149738"/>
                  <a:pt x="235810" y="151846"/>
                </a:cubicBezTo>
                <a:lnTo>
                  <a:pt x="251396" y="159535"/>
                </a:lnTo>
                <a:cubicBezTo>
                  <a:pt x="256067" y="161851"/>
                  <a:pt x="258465" y="167142"/>
                  <a:pt x="257101" y="172145"/>
                </a:cubicBezTo>
                <a:lnTo>
                  <a:pt x="254207" y="182976"/>
                </a:lnTo>
                <a:cubicBezTo>
                  <a:pt x="252842" y="187978"/>
                  <a:pt x="248171" y="191368"/>
                  <a:pt x="242962" y="191037"/>
                </a:cubicBezTo>
                <a:lnTo>
                  <a:pt x="225599" y="189921"/>
                </a:lnTo>
                <a:cubicBezTo>
                  <a:pt x="222994" y="193270"/>
                  <a:pt x="219976" y="196370"/>
                  <a:pt x="216545" y="199016"/>
                </a:cubicBezTo>
                <a:lnTo>
                  <a:pt x="217661" y="216338"/>
                </a:lnTo>
                <a:cubicBezTo>
                  <a:pt x="217992" y="221547"/>
                  <a:pt x="214602" y="226260"/>
                  <a:pt x="209600" y="227583"/>
                </a:cubicBezTo>
                <a:lnTo>
                  <a:pt x="198768" y="230477"/>
                </a:lnTo>
                <a:cubicBezTo>
                  <a:pt x="193725" y="231841"/>
                  <a:pt x="188474" y="229443"/>
                  <a:pt x="186159" y="224772"/>
                </a:cubicBezTo>
                <a:lnTo>
                  <a:pt x="178470" y="209228"/>
                </a:lnTo>
                <a:cubicBezTo>
                  <a:pt x="174212" y="208649"/>
                  <a:pt x="170036" y="207491"/>
                  <a:pt x="166109" y="205879"/>
                </a:cubicBezTo>
                <a:lnTo>
                  <a:pt x="151639" y="215511"/>
                </a:lnTo>
                <a:cubicBezTo>
                  <a:pt x="147299" y="218405"/>
                  <a:pt x="141552" y="217826"/>
                  <a:pt x="137873" y="214147"/>
                </a:cubicBezTo>
                <a:lnTo>
                  <a:pt x="129935" y="206210"/>
                </a:lnTo>
                <a:cubicBezTo>
                  <a:pt x="126256" y="202530"/>
                  <a:pt x="125677" y="196784"/>
                  <a:pt x="128571" y="192443"/>
                </a:cubicBezTo>
                <a:lnTo>
                  <a:pt x="138203" y="177974"/>
                </a:lnTo>
                <a:cubicBezTo>
                  <a:pt x="137418" y="176031"/>
                  <a:pt x="136715" y="174005"/>
                  <a:pt x="136136" y="171896"/>
                </a:cubicBezTo>
                <a:cubicBezTo>
                  <a:pt x="135558" y="169788"/>
                  <a:pt x="135186" y="167680"/>
                  <a:pt x="134896" y="165613"/>
                </a:cubicBezTo>
                <a:lnTo>
                  <a:pt x="119311" y="157923"/>
                </a:lnTo>
                <a:cubicBezTo>
                  <a:pt x="114639" y="155608"/>
                  <a:pt x="112283" y="150316"/>
                  <a:pt x="113605" y="145314"/>
                </a:cubicBezTo>
                <a:lnTo>
                  <a:pt x="116499" y="134483"/>
                </a:lnTo>
                <a:cubicBezTo>
                  <a:pt x="117864" y="129480"/>
                  <a:pt x="122535" y="126090"/>
                  <a:pt x="127744" y="126421"/>
                </a:cubicBezTo>
                <a:lnTo>
                  <a:pt x="145066" y="127537"/>
                </a:lnTo>
                <a:cubicBezTo>
                  <a:pt x="147671" y="124189"/>
                  <a:pt x="150688" y="121088"/>
                  <a:pt x="154120" y="118442"/>
                </a:cubicBezTo>
                <a:lnTo>
                  <a:pt x="153004" y="101162"/>
                </a:lnTo>
                <a:cubicBezTo>
                  <a:pt x="152673" y="95953"/>
                  <a:pt x="156063" y="91240"/>
                  <a:pt x="161065" y="89917"/>
                </a:cubicBezTo>
                <a:lnTo>
                  <a:pt x="171896" y="87023"/>
                </a:lnTo>
                <a:close/>
                <a:moveTo>
                  <a:pt x="185374" y="140560"/>
                </a:moveTo>
                <a:cubicBezTo>
                  <a:pt x="175334" y="140571"/>
                  <a:pt x="167193" y="148731"/>
                  <a:pt x="167204" y="158771"/>
                </a:cubicBezTo>
                <a:cubicBezTo>
                  <a:pt x="167216" y="168810"/>
                  <a:pt x="175376" y="176952"/>
                  <a:pt x="185415" y="176940"/>
                </a:cubicBezTo>
                <a:cubicBezTo>
                  <a:pt x="195454" y="176929"/>
                  <a:pt x="203596" y="168769"/>
                  <a:pt x="203584" y="158729"/>
                </a:cubicBezTo>
                <a:cubicBezTo>
                  <a:pt x="203573" y="148690"/>
                  <a:pt x="195413" y="140548"/>
                  <a:pt x="185374" y="140560"/>
                </a:cubicBezTo>
                <a:close/>
                <a:moveTo>
                  <a:pt x="92976" y="-18810"/>
                </a:moveTo>
                <a:lnTo>
                  <a:pt x="103808" y="-15916"/>
                </a:lnTo>
                <a:cubicBezTo>
                  <a:pt x="108810" y="-14552"/>
                  <a:pt x="112200" y="-9839"/>
                  <a:pt x="111869" y="-4672"/>
                </a:cubicBezTo>
                <a:lnTo>
                  <a:pt x="110753" y="12609"/>
                </a:lnTo>
                <a:cubicBezTo>
                  <a:pt x="114184" y="15255"/>
                  <a:pt x="117202" y="18314"/>
                  <a:pt x="119807" y="21704"/>
                </a:cubicBezTo>
                <a:lnTo>
                  <a:pt x="137170" y="20588"/>
                </a:lnTo>
                <a:cubicBezTo>
                  <a:pt x="142338" y="20257"/>
                  <a:pt x="147050" y="23647"/>
                  <a:pt x="148415" y="28649"/>
                </a:cubicBezTo>
                <a:lnTo>
                  <a:pt x="151309" y="39481"/>
                </a:lnTo>
                <a:cubicBezTo>
                  <a:pt x="152632" y="44483"/>
                  <a:pt x="150275" y="49775"/>
                  <a:pt x="145604" y="52090"/>
                </a:cubicBezTo>
                <a:lnTo>
                  <a:pt x="130018" y="59779"/>
                </a:lnTo>
                <a:cubicBezTo>
                  <a:pt x="129729" y="61888"/>
                  <a:pt x="129315" y="63996"/>
                  <a:pt x="128778" y="66063"/>
                </a:cubicBezTo>
                <a:cubicBezTo>
                  <a:pt x="128240" y="68130"/>
                  <a:pt x="127496" y="70197"/>
                  <a:pt x="126711" y="72140"/>
                </a:cubicBezTo>
                <a:lnTo>
                  <a:pt x="136343" y="86610"/>
                </a:lnTo>
                <a:cubicBezTo>
                  <a:pt x="139237" y="90951"/>
                  <a:pt x="138658" y="96697"/>
                  <a:pt x="134979" y="100376"/>
                </a:cubicBezTo>
                <a:lnTo>
                  <a:pt x="127041" y="108314"/>
                </a:lnTo>
                <a:cubicBezTo>
                  <a:pt x="123362" y="111993"/>
                  <a:pt x="117616" y="112572"/>
                  <a:pt x="113275" y="109678"/>
                </a:cubicBezTo>
                <a:lnTo>
                  <a:pt x="98805" y="100046"/>
                </a:lnTo>
                <a:cubicBezTo>
                  <a:pt x="94878" y="101658"/>
                  <a:pt x="90702" y="102815"/>
                  <a:pt x="86444" y="103394"/>
                </a:cubicBezTo>
                <a:lnTo>
                  <a:pt x="78755" y="118938"/>
                </a:lnTo>
                <a:cubicBezTo>
                  <a:pt x="76440" y="123610"/>
                  <a:pt x="71148" y="125966"/>
                  <a:pt x="66146" y="124644"/>
                </a:cubicBezTo>
                <a:lnTo>
                  <a:pt x="55314" y="121750"/>
                </a:lnTo>
                <a:cubicBezTo>
                  <a:pt x="50271" y="120385"/>
                  <a:pt x="46922" y="115673"/>
                  <a:pt x="47253" y="110505"/>
                </a:cubicBezTo>
                <a:lnTo>
                  <a:pt x="48369" y="93183"/>
                </a:lnTo>
                <a:cubicBezTo>
                  <a:pt x="44938" y="90537"/>
                  <a:pt x="41920" y="87478"/>
                  <a:pt x="39315" y="84088"/>
                </a:cubicBezTo>
                <a:lnTo>
                  <a:pt x="21952" y="85204"/>
                </a:lnTo>
                <a:cubicBezTo>
                  <a:pt x="16785" y="85535"/>
                  <a:pt x="12072" y="82145"/>
                  <a:pt x="10707" y="77143"/>
                </a:cubicBezTo>
                <a:lnTo>
                  <a:pt x="7813" y="66311"/>
                </a:lnTo>
                <a:cubicBezTo>
                  <a:pt x="6491" y="61309"/>
                  <a:pt x="8847" y="56017"/>
                  <a:pt x="13519" y="53702"/>
                </a:cubicBezTo>
                <a:lnTo>
                  <a:pt x="29104" y="46013"/>
                </a:lnTo>
                <a:cubicBezTo>
                  <a:pt x="29394" y="43904"/>
                  <a:pt x="29807" y="41837"/>
                  <a:pt x="30344" y="39729"/>
                </a:cubicBezTo>
                <a:cubicBezTo>
                  <a:pt x="30923" y="37620"/>
                  <a:pt x="31585" y="35595"/>
                  <a:pt x="32411" y="33652"/>
                </a:cubicBezTo>
                <a:lnTo>
                  <a:pt x="22779" y="19224"/>
                </a:lnTo>
                <a:cubicBezTo>
                  <a:pt x="19885" y="14883"/>
                  <a:pt x="20464" y="9136"/>
                  <a:pt x="24143" y="5457"/>
                </a:cubicBezTo>
                <a:lnTo>
                  <a:pt x="32081" y="-2480"/>
                </a:lnTo>
                <a:cubicBezTo>
                  <a:pt x="35760" y="-6160"/>
                  <a:pt x="41507" y="-6739"/>
                  <a:pt x="45847" y="-3845"/>
                </a:cubicBezTo>
                <a:lnTo>
                  <a:pt x="60317" y="5788"/>
                </a:lnTo>
                <a:cubicBezTo>
                  <a:pt x="64244" y="4175"/>
                  <a:pt x="68420" y="3018"/>
                  <a:pt x="72678" y="2439"/>
                </a:cubicBezTo>
                <a:lnTo>
                  <a:pt x="80367" y="-13105"/>
                </a:lnTo>
                <a:cubicBezTo>
                  <a:pt x="82682" y="-17777"/>
                  <a:pt x="87933" y="-20133"/>
                  <a:pt x="92976" y="-18810"/>
                </a:cubicBezTo>
                <a:close/>
                <a:moveTo>
                  <a:pt x="79540" y="34727"/>
                </a:moveTo>
                <a:cubicBezTo>
                  <a:pt x="69501" y="34727"/>
                  <a:pt x="61350" y="42877"/>
                  <a:pt x="61350" y="52917"/>
                </a:cubicBezTo>
                <a:cubicBezTo>
                  <a:pt x="61350" y="62956"/>
                  <a:pt x="69501" y="71107"/>
                  <a:pt x="79540" y="71107"/>
                </a:cubicBezTo>
                <a:cubicBezTo>
                  <a:pt x="89580" y="71107"/>
                  <a:pt x="97730" y="62956"/>
                  <a:pt x="97730" y="52917"/>
                </a:cubicBezTo>
                <a:cubicBezTo>
                  <a:pt x="97730" y="42877"/>
                  <a:pt x="89580" y="34727"/>
                  <a:pt x="79540" y="34727"/>
                </a:cubicBezTo>
                <a:close/>
              </a:path>
            </a:pathLst>
          </a:custGeom>
          <a:solidFill>
            <a:srgbClr val="2E3331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0" name="Text 48">
            <a:extLst>
              <a:ext uri="{FF2B5EF4-FFF2-40B4-BE49-F238E27FC236}">
                <a16:creationId xmlns:a16="http://schemas.microsoft.com/office/drawing/2014/main" id="{06564C3B-4A52-6D65-743D-A0A64E9B30E4}"/>
              </a:ext>
            </a:extLst>
          </p:cNvPr>
          <p:cNvSpPr/>
          <p:nvPr/>
        </p:nvSpPr>
        <p:spPr>
          <a:xfrm>
            <a:off x="1270000" y="5926667"/>
            <a:ext cx="2137833" cy="2963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667" b="1" dirty="0">
                <a:solidFill>
                  <a:srgbClr val="2E3331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Found Item Report</a:t>
            </a:r>
            <a:endParaRPr lang="en-US" sz="1600" dirty="0"/>
          </a:p>
        </p:txBody>
      </p:sp>
      <p:sp>
        <p:nvSpPr>
          <p:cNvPr id="53" name="Text 51">
            <a:extLst>
              <a:ext uri="{FF2B5EF4-FFF2-40B4-BE49-F238E27FC236}">
                <a16:creationId xmlns:a16="http://schemas.microsoft.com/office/drawing/2014/main" id="{87C0FC22-90FD-792D-A880-B230C1AC2988}"/>
              </a:ext>
            </a:extLst>
          </p:cNvPr>
          <p:cNvSpPr/>
          <p:nvPr/>
        </p:nvSpPr>
        <p:spPr>
          <a:xfrm>
            <a:off x="719667" y="6985000"/>
            <a:ext cx="3354917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endParaRPr lang="en-US" sz="1600" dirty="0"/>
          </a:p>
        </p:txBody>
      </p:sp>
      <p:sp>
        <p:nvSpPr>
          <p:cNvPr id="54" name="Text 52">
            <a:extLst>
              <a:ext uri="{FF2B5EF4-FFF2-40B4-BE49-F238E27FC236}">
                <a16:creationId xmlns:a16="http://schemas.microsoft.com/office/drawing/2014/main" id="{E10C062F-5070-DAFB-0822-6B420118C6A9}"/>
              </a:ext>
            </a:extLst>
          </p:cNvPr>
          <p:cNvSpPr/>
          <p:nvPr/>
        </p:nvSpPr>
        <p:spPr>
          <a:xfrm>
            <a:off x="724958" y="7239000"/>
            <a:ext cx="3344333" cy="2116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endParaRPr lang="en-US" sz="1600" dirty="0"/>
          </a:p>
        </p:txBody>
      </p:sp>
      <p:sp>
        <p:nvSpPr>
          <p:cNvPr id="57" name="Text 55">
            <a:extLst>
              <a:ext uri="{FF2B5EF4-FFF2-40B4-BE49-F238E27FC236}">
                <a16:creationId xmlns:a16="http://schemas.microsoft.com/office/drawing/2014/main" id="{8148DFB4-34FF-22AC-A8CB-F5BC88072B5A}"/>
              </a:ext>
            </a:extLst>
          </p:cNvPr>
          <p:cNvSpPr/>
          <p:nvPr/>
        </p:nvSpPr>
        <p:spPr>
          <a:xfrm>
            <a:off x="4370917" y="6985000"/>
            <a:ext cx="3354917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endParaRPr lang="en-US" sz="1600" dirty="0"/>
          </a:p>
        </p:txBody>
      </p:sp>
      <p:sp>
        <p:nvSpPr>
          <p:cNvPr id="58" name="Text 56">
            <a:extLst>
              <a:ext uri="{FF2B5EF4-FFF2-40B4-BE49-F238E27FC236}">
                <a16:creationId xmlns:a16="http://schemas.microsoft.com/office/drawing/2014/main" id="{6CB63F9C-828E-D2A4-8EAD-EF55793FB135}"/>
              </a:ext>
            </a:extLst>
          </p:cNvPr>
          <p:cNvSpPr/>
          <p:nvPr/>
        </p:nvSpPr>
        <p:spPr>
          <a:xfrm>
            <a:off x="4376208" y="7239000"/>
            <a:ext cx="3344333" cy="2116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endParaRPr lang="en-US" sz="1600" dirty="0"/>
          </a:p>
        </p:txBody>
      </p:sp>
      <p:sp>
        <p:nvSpPr>
          <p:cNvPr id="61" name="Text 59">
            <a:extLst>
              <a:ext uri="{FF2B5EF4-FFF2-40B4-BE49-F238E27FC236}">
                <a16:creationId xmlns:a16="http://schemas.microsoft.com/office/drawing/2014/main" id="{F3C13098-1308-2B2D-566E-206FC8519749}"/>
              </a:ext>
            </a:extLst>
          </p:cNvPr>
          <p:cNvSpPr/>
          <p:nvPr/>
        </p:nvSpPr>
        <p:spPr>
          <a:xfrm>
            <a:off x="719667" y="8233833"/>
            <a:ext cx="3354917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endParaRPr lang="en-US" sz="1600" dirty="0"/>
          </a:p>
        </p:txBody>
      </p:sp>
      <p:sp>
        <p:nvSpPr>
          <p:cNvPr id="62" name="Text 60">
            <a:extLst>
              <a:ext uri="{FF2B5EF4-FFF2-40B4-BE49-F238E27FC236}">
                <a16:creationId xmlns:a16="http://schemas.microsoft.com/office/drawing/2014/main" id="{783D8AF4-5E97-17DB-9E36-CDBC1360AC49}"/>
              </a:ext>
            </a:extLst>
          </p:cNvPr>
          <p:cNvSpPr/>
          <p:nvPr/>
        </p:nvSpPr>
        <p:spPr>
          <a:xfrm>
            <a:off x="724958" y="8487833"/>
            <a:ext cx="3344333" cy="2116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endParaRPr lang="en-US" sz="1600" dirty="0"/>
          </a:p>
        </p:txBody>
      </p:sp>
      <p:sp>
        <p:nvSpPr>
          <p:cNvPr id="65" name="Text 63">
            <a:extLst>
              <a:ext uri="{FF2B5EF4-FFF2-40B4-BE49-F238E27FC236}">
                <a16:creationId xmlns:a16="http://schemas.microsoft.com/office/drawing/2014/main" id="{B4EDE90D-6E97-C913-4F0B-F345858A5822}"/>
              </a:ext>
            </a:extLst>
          </p:cNvPr>
          <p:cNvSpPr/>
          <p:nvPr/>
        </p:nvSpPr>
        <p:spPr>
          <a:xfrm>
            <a:off x="4370917" y="8233833"/>
            <a:ext cx="3354917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endParaRPr lang="en-US" sz="1600" dirty="0"/>
          </a:p>
        </p:txBody>
      </p:sp>
      <p:sp>
        <p:nvSpPr>
          <p:cNvPr id="66" name="Text 64">
            <a:extLst>
              <a:ext uri="{FF2B5EF4-FFF2-40B4-BE49-F238E27FC236}">
                <a16:creationId xmlns:a16="http://schemas.microsoft.com/office/drawing/2014/main" id="{D2EAB73E-6FE7-65A8-2175-14DEDFE155BA}"/>
              </a:ext>
            </a:extLst>
          </p:cNvPr>
          <p:cNvSpPr/>
          <p:nvPr/>
        </p:nvSpPr>
        <p:spPr>
          <a:xfrm>
            <a:off x="4376208" y="8487833"/>
            <a:ext cx="3344333" cy="2116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endParaRPr lang="en-US" sz="1600" dirty="0"/>
          </a:p>
        </p:txBody>
      </p:sp>
      <p:sp>
        <p:nvSpPr>
          <p:cNvPr id="67" name="Shape 65">
            <a:extLst>
              <a:ext uri="{FF2B5EF4-FFF2-40B4-BE49-F238E27FC236}">
                <a16:creationId xmlns:a16="http://schemas.microsoft.com/office/drawing/2014/main" id="{284BD12F-0624-BE8A-02B6-FC168B88EA92}"/>
              </a:ext>
            </a:extLst>
          </p:cNvPr>
          <p:cNvSpPr/>
          <p:nvPr/>
        </p:nvSpPr>
        <p:spPr>
          <a:xfrm>
            <a:off x="8258718" y="5630333"/>
            <a:ext cx="7598833" cy="3429000"/>
          </a:xfrm>
          <a:custGeom>
            <a:avLst/>
            <a:gdLst/>
            <a:ahLst/>
            <a:cxnLst/>
            <a:rect l="l" t="t" r="r" b="b"/>
            <a:pathLst>
              <a:path w="7598833" h="3429000">
                <a:moveTo>
                  <a:pt x="127010" y="0"/>
                </a:moveTo>
                <a:lnTo>
                  <a:pt x="7471823" y="0"/>
                </a:lnTo>
                <a:cubicBezTo>
                  <a:pt x="7541969" y="0"/>
                  <a:pt x="7598833" y="56864"/>
                  <a:pt x="7598833" y="127010"/>
                </a:cubicBezTo>
                <a:lnTo>
                  <a:pt x="7598833" y="3301990"/>
                </a:lnTo>
                <a:cubicBezTo>
                  <a:pt x="7598833" y="3372136"/>
                  <a:pt x="7541969" y="3429000"/>
                  <a:pt x="7471823" y="3429000"/>
                </a:cubicBezTo>
                <a:lnTo>
                  <a:pt x="127010" y="3429000"/>
                </a:lnTo>
                <a:cubicBezTo>
                  <a:pt x="56864" y="3429000"/>
                  <a:pt x="0" y="3372136"/>
                  <a:pt x="0" y="3301990"/>
                </a:cubicBezTo>
                <a:lnTo>
                  <a:pt x="0" y="127010"/>
                </a:lnTo>
                <a:cubicBezTo>
                  <a:pt x="0" y="56911"/>
                  <a:pt x="56911" y="0"/>
                  <a:pt x="127010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158750" dist="105833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en-IN"/>
          </a:p>
        </p:txBody>
      </p:sp>
      <p:sp>
        <p:nvSpPr>
          <p:cNvPr id="68" name="Shape 66">
            <a:extLst>
              <a:ext uri="{FF2B5EF4-FFF2-40B4-BE49-F238E27FC236}">
                <a16:creationId xmlns:a16="http://schemas.microsoft.com/office/drawing/2014/main" id="{B01B776F-668B-C225-A22C-FD4049190681}"/>
              </a:ext>
            </a:extLst>
          </p:cNvPr>
          <p:cNvSpPr/>
          <p:nvPr/>
        </p:nvSpPr>
        <p:spPr>
          <a:xfrm>
            <a:off x="8445500" y="5820833"/>
            <a:ext cx="508000" cy="508000"/>
          </a:xfrm>
          <a:custGeom>
            <a:avLst/>
            <a:gdLst/>
            <a:ahLst/>
            <a:cxnLst/>
            <a:rect l="l" t="t" r="r" b="b"/>
            <a:pathLst>
              <a:path w="508000" h="508000">
                <a:moveTo>
                  <a:pt x="84668" y="0"/>
                </a:moveTo>
                <a:lnTo>
                  <a:pt x="423332" y="0"/>
                </a:lnTo>
                <a:cubicBezTo>
                  <a:pt x="470093" y="0"/>
                  <a:pt x="508000" y="37907"/>
                  <a:pt x="508000" y="84668"/>
                </a:cubicBezTo>
                <a:lnTo>
                  <a:pt x="508000" y="423332"/>
                </a:lnTo>
                <a:cubicBezTo>
                  <a:pt x="508000" y="470093"/>
                  <a:pt x="470093" y="508000"/>
                  <a:pt x="423332" y="508000"/>
                </a:cubicBezTo>
                <a:lnTo>
                  <a:pt x="84668" y="508000"/>
                </a:lnTo>
                <a:cubicBezTo>
                  <a:pt x="37907" y="508000"/>
                  <a:pt x="0" y="470093"/>
                  <a:pt x="0" y="423332"/>
                </a:cubicBezTo>
                <a:lnTo>
                  <a:pt x="0" y="84668"/>
                </a:lnTo>
                <a:cubicBezTo>
                  <a:pt x="0" y="37939"/>
                  <a:pt x="37939" y="0"/>
                  <a:pt x="84668" y="0"/>
                </a:cubicBezTo>
                <a:close/>
              </a:path>
            </a:pathLst>
          </a:custGeom>
          <a:solidFill>
            <a:srgbClr val="0D737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9" name="Shape 67">
            <a:extLst>
              <a:ext uri="{FF2B5EF4-FFF2-40B4-BE49-F238E27FC236}">
                <a16:creationId xmlns:a16="http://schemas.microsoft.com/office/drawing/2014/main" id="{E75D6F31-E509-EAFD-BC89-B3AA70CDA7A2}"/>
              </a:ext>
            </a:extLst>
          </p:cNvPr>
          <p:cNvSpPr/>
          <p:nvPr/>
        </p:nvSpPr>
        <p:spPr>
          <a:xfrm>
            <a:off x="8593667" y="5969000"/>
            <a:ext cx="211667" cy="211667"/>
          </a:xfrm>
          <a:custGeom>
            <a:avLst/>
            <a:gdLst/>
            <a:ahLst/>
            <a:cxnLst/>
            <a:rect l="l" t="t" r="r" b="b"/>
            <a:pathLst>
              <a:path w="211667" h="211667">
                <a:moveTo>
                  <a:pt x="105833" y="0"/>
                </a:moveTo>
                <a:cubicBezTo>
                  <a:pt x="107735" y="0"/>
                  <a:pt x="109637" y="413"/>
                  <a:pt x="111373" y="1199"/>
                </a:cubicBezTo>
                <a:lnTo>
                  <a:pt x="189260" y="34230"/>
                </a:lnTo>
                <a:cubicBezTo>
                  <a:pt x="198355" y="38075"/>
                  <a:pt x="205135" y="47046"/>
                  <a:pt x="205093" y="57878"/>
                </a:cubicBezTo>
                <a:cubicBezTo>
                  <a:pt x="204887" y="98888"/>
                  <a:pt x="188020" y="173922"/>
                  <a:pt x="116789" y="208029"/>
                </a:cubicBezTo>
                <a:cubicBezTo>
                  <a:pt x="109885" y="211336"/>
                  <a:pt x="101865" y="211336"/>
                  <a:pt x="94961" y="208029"/>
                </a:cubicBezTo>
                <a:cubicBezTo>
                  <a:pt x="23688" y="173922"/>
                  <a:pt x="6863" y="98888"/>
                  <a:pt x="6656" y="57878"/>
                </a:cubicBezTo>
                <a:cubicBezTo>
                  <a:pt x="6615" y="47046"/>
                  <a:pt x="13395" y="38075"/>
                  <a:pt x="22490" y="34230"/>
                </a:cubicBezTo>
                <a:lnTo>
                  <a:pt x="100335" y="1199"/>
                </a:lnTo>
                <a:cubicBezTo>
                  <a:pt x="102071" y="413"/>
                  <a:pt x="103932" y="0"/>
                  <a:pt x="105833" y="0"/>
                </a:cubicBezTo>
                <a:close/>
                <a:moveTo>
                  <a:pt x="105833" y="27616"/>
                </a:moveTo>
                <a:lnTo>
                  <a:pt x="105833" y="183927"/>
                </a:lnTo>
                <a:cubicBezTo>
                  <a:pt x="162884" y="156311"/>
                  <a:pt x="178222" y="95126"/>
                  <a:pt x="178594" y="58498"/>
                </a:cubicBezTo>
                <a:lnTo>
                  <a:pt x="105833" y="27657"/>
                </a:lnTo>
                <a:lnTo>
                  <a:pt x="105833" y="27657"/>
                </a:lnTo>
                <a:close/>
              </a:path>
            </a:pathLst>
          </a:custGeom>
          <a:solidFill>
            <a:srgbClr val="F9F8F6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70" name="Text 68">
            <a:extLst>
              <a:ext uri="{FF2B5EF4-FFF2-40B4-BE49-F238E27FC236}">
                <a16:creationId xmlns:a16="http://schemas.microsoft.com/office/drawing/2014/main" id="{1F0C71AA-06A6-5988-2A57-8DEDE9F93F0E}"/>
              </a:ext>
            </a:extLst>
          </p:cNvPr>
          <p:cNvSpPr/>
          <p:nvPr/>
        </p:nvSpPr>
        <p:spPr>
          <a:xfrm>
            <a:off x="9080500" y="5926667"/>
            <a:ext cx="2201333" cy="2963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667" b="1" dirty="0">
                <a:solidFill>
                  <a:srgbClr val="2E3331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Match Item Report </a:t>
            </a:r>
            <a:endParaRPr lang="en-US" sz="1600" dirty="0"/>
          </a:p>
        </p:txBody>
      </p:sp>
      <p:sp>
        <p:nvSpPr>
          <p:cNvPr id="72" name="Text 70">
            <a:extLst>
              <a:ext uri="{FF2B5EF4-FFF2-40B4-BE49-F238E27FC236}">
                <a16:creationId xmlns:a16="http://schemas.microsoft.com/office/drawing/2014/main" id="{989F1FA8-54D3-56FA-8A3B-30DDF77FAB04}"/>
              </a:ext>
            </a:extLst>
          </p:cNvPr>
          <p:cNvSpPr/>
          <p:nvPr/>
        </p:nvSpPr>
        <p:spPr>
          <a:xfrm>
            <a:off x="8810625" y="6455833"/>
            <a:ext cx="371475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endParaRPr lang="en-US" sz="1600" dirty="0"/>
          </a:p>
        </p:txBody>
      </p:sp>
      <p:sp>
        <p:nvSpPr>
          <p:cNvPr id="74" name="Text 72">
            <a:extLst>
              <a:ext uri="{FF2B5EF4-FFF2-40B4-BE49-F238E27FC236}">
                <a16:creationId xmlns:a16="http://schemas.microsoft.com/office/drawing/2014/main" id="{94C79961-EE9E-CBC0-381F-69CAFD344C9B}"/>
              </a:ext>
            </a:extLst>
          </p:cNvPr>
          <p:cNvSpPr/>
          <p:nvPr/>
        </p:nvSpPr>
        <p:spPr>
          <a:xfrm>
            <a:off x="8810625" y="6794500"/>
            <a:ext cx="3608917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endParaRPr lang="en-US" sz="1600" dirty="0"/>
          </a:p>
        </p:txBody>
      </p:sp>
      <p:sp>
        <p:nvSpPr>
          <p:cNvPr id="76" name="Text 74">
            <a:extLst>
              <a:ext uri="{FF2B5EF4-FFF2-40B4-BE49-F238E27FC236}">
                <a16:creationId xmlns:a16="http://schemas.microsoft.com/office/drawing/2014/main" id="{F61BC115-2CAB-C365-6488-0EB9561A2E7A}"/>
              </a:ext>
            </a:extLst>
          </p:cNvPr>
          <p:cNvSpPr/>
          <p:nvPr/>
        </p:nvSpPr>
        <p:spPr>
          <a:xfrm>
            <a:off x="8810625" y="7133167"/>
            <a:ext cx="3037417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endParaRPr lang="en-US" sz="1600" dirty="0"/>
          </a:p>
        </p:txBody>
      </p:sp>
      <p:sp>
        <p:nvSpPr>
          <p:cNvPr id="78" name="Text 76">
            <a:extLst>
              <a:ext uri="{FF2B5EF4-FFF2-40B4-BE49-F238E27FC236}">
                <a16:creationId xmlns:a16="http://schemas.microsoft.com/office/drawing/2014/main" id="{32B7D75A-40F9-D437-0334-EA75856093EE}"/>
              </a:ext>
            </a:extLst>
          </p:cNvPr>
          <p:cNvSpPr/>
          <p:nvPr/>
        </p:nvSpPr>
        <p:spPr>
          <a:xfrm>
            <a:off x="8810625" y="7471833"/>
            <a:ext cx="276225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endParaRPr lang="en-US" sz="1600" dirty="0"/>
          </a:p>
        </p:txBody>
      </p:sp>
      <p:pic>
        <p:nvPicPr>
          <p:cNvPr id="80" name="Picture 79">
            <a:extLst>
              <a:ext uri="{FF2B5EF4-FFF2-40B4-BE49-F238E27FC236}">
                <a16:creationId xmlns:a16="http://schemas.microsoft.com/office/drawing/2014/main" id="{6A995A91-9C28-D2BD-AA61-FA376F7F2A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5291" y="2264833"/>
            <a:ext cx="6324114" cy="2899835"/>
          </a:xfrm>
          <a:prstGeom prst="rect">
            <a:avLst/>
          </a:prstGeom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64F60A40-A5DA-3690-251D-388FF5FE00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80500" y="2211317"/>
            <a:ext cx="6336639" cy="295335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8BC3DCF-10FE-B8B4-CFB8-4BCABF798D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5291" y="6223000"/>
            <a:ext cx="6324114" cy="281516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76472C2-C68A-23A7-C514-F81BFFF699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0500" y="6206638"/>
            <a:ext cx="6336639" cy="283152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EEAA018-F1A8-DD31-91AA-7502BF8F86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8493" y="2226204"/>
            <a:ext cx="6604924" cy="303000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E8B2108-B891-49AE-BFB7-7B91FCCAD1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75291" y="6223000"/>
            <a:ext cx="6324114" cy="281516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FE3333D-F2C3-0AF6-E3C1-02E5DF3739F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80500" y="2171333"/>
            <a:ext cx="6348610" cy="299333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EB7D5EF-45AA-D840-C656-216CED07F9C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80500" y="6204579"/>
            <a:ext cx="6391232" cy="2831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240711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8F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1611F87-655D-CA01-A6AD-6676F343B7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3D32AE9D-06F7-F54F-5FA7-1B9F363FB917}"/>
              </a:ext>
            </a:extLst>
          </p:cNvPr>
          <p:cNvSpPr/>
          <p:nvPr/>
        </p:nvSpPr>
        <p:spPr>
          <a:xfrm>
            <a:off x="457271" y="457271"/>
            <a:ext cx="15432911" cy="2743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440" b="1" kern="0" spc="72" dirty="0">
                <a:solidFill>
                  <a:srgbClr val="0D737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USER INTERFACE</a:t>
            </a:r>
            <a:endParaRPr lang="en-US" sz="1600" dirty="0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ACDCF67B-62B7-353E-4CAF-1E21EA9C2F28}"/>
              </a:ext>
            </a:extLst>
          </p:cNvPr>
          <p:cNvSpPr/>
          <p:nvPr/>
        </p:nvSpPr>
        <p:spPr>
          <a:xfrm>
            <a:off x="457271" y="823089"/>
            <a:ext cx="15615820" cy="54872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4321" b="1" dirty="0">
                <a:solidFill>
                  <a:srgbClr val="2E3331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Student Dashboard - Main</a:t>
            </a:r>
            <a:endParaRPr lang="en-US" sz="1600" dirty="0"/>
          </a:p>
        </p:txBody>
      </p:sp>
      <p:sp>
        <p:nvSpPr>
          <p:cNvPr id="4" name="Shape 2">
            <a:extLst>
              <a:ext uri="{FF2B5EF4-FFF2-40B4-BE49-F238E27FC236}">
                <a16:creationId xmlns:a16="http://schemas.microsoft.com/office/drawing/2014/main" id="{7336316A-9BCC-6C37-68F7-5461BFF12C6A}"/>
              </a:ext>
            </a:extLst>
          </p:cNvPr>
          <p:cNvSpPr/>
          <p:nvPr/>
        </p:nvSpPr>
        <p:spPr>
          <a:xfrm>
            <a:off x="457271" y="1356096"/>
            <a:ext cx="1280360" cy="68591"/>
          </a:xfrm>
          <a:custGeom>
            <a:avLst/>
            <a:gdLst/>
            <a:ahLst/>
            <a:cxnLst/>
            <a:rect l="l" t="t" r="r" b="b"/>
            <a:pathLst>
              <a:path w="1280360" h="68591">
                <a:moveTo>
                  <a:pt x="0" y="0"/>
                </a:moveTo>
                <a:lnTo>
                  <a:pt x="1280360" y="0"/>
                </a:lnTo>
                <a:lnTo>
                  <a:pt x="1280360" y="68591"/>
                </a:lnTo>
                <a:lnTo>
                  <a:pt x="0" y="68591"/>
                </a:lnTo>
                <a:lnTo>
                  <a:pt x="0" y="0"/>
                </a:lnTo>
                <a:close/>
              </a:path>
            </a:pathLst>
          </a:custGeom>
          <a:solidFill>
            <a:srgbClr val="FFC94D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7" name="Text 5">
            <a:extLst>
              <a:ext uri="{FF2B5EF4-FFF2-40B4-BE49-F238E27FC236}">
                <a16:creationId xmlns:a16="http://schemas.microsoft.com/office/drawing/2014/main" id="{E6961107-513D-72E9-BFD6-D8B0C509A2F6}"/>
              </a:ext>
            </a:extLst>
          </p:cNvPr>
          <p:cNvSpPr/>
          <p:nvPr/>
        </p:nvSpPr>
        <p:spPr>
          <a:xfrm>
            <a:off x="1600450" y="2172039"/>
            <a:ext cx="1943404" cy="2743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440" dirty="0">
                <a:solidFill>
                  <a:srgbClr val="F9F8F6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Welcome</a:t>
            </a:r>
            <a:endParaRPr lang="en-US" sz="1600" dirty="0"/>
          </a:p>
        </p:txBody>
      </p:sp>
      <p:sp>
        <p:nvSpPr>
          <p:cNvPr id="8" name="Text 6">
            <a:extLst>
              <a:ext uri="{FF2B5EF4-FFF2-40B4-BE49-F238E27FC236}">
                <a16:creationId xmlns:a16="http://schemas.microsoft.com/office/drawing/2014/main" id="{134AB4AE-F4C7-C3DF-139A-25C69FEB55C9}"/>
              </a:ext>
            </a:extLst>
          </p:cNvPr>
          <p:cNvSpPr/>
          <p:nvPr/>
        </p:nvSpPr>
        <p:spPr>
          <a:xfrm>
            <a:off x="1600450" y="2492129"/>
            <a:ext cx="1989131" cy="36581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160" b="1" dirty="0">
                <a:solidFill>
                  <a:srgbClr val="F9F8F6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[Student Name]</a:t>
            </a:r>
            <a:endParaRPr lang="en-US" sz="1600" dirty="0"/>
          </a:p>
        </p:txBody>
      </p:sp>
      <p:sp>
        <p:nvSpPr>
          <p:cNvPr id="10" name="Text 8">
            <a:extLst>
              <a:ext uri="{FF2B5EF4-FFF2-40B4-BE49-F238E27FC236}">
                <a16:creationId xmlns:a16="http://schemas.microsoft.com/office/drawing/2014/main" id="{0A72214D-C5F2-3D22-5551-E9F4271D59D0}"/>
              </a:ext>
            </a:extLst>
          </p:cNvPr>
          <p:cNvSpPr/>
          <p:nvPr/>
        </p:nvSpPr>
        <p:spPr>
          <a:xfrm>
            <a:off x="5922380" y="2126312"/>
            <a:ext cx="823089" cy="2743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440" dirty="0">
                <a:solidFill>
                  <a:srgbClr val="F9F8F6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My Items</a:t>
            </a:r>
            <a:endParaRPr lang="en-US" sz="1600" dirty="0"/>
          </a:p>
        </p:txBody>
      </p:sp>
      <p:sp>
        <p:nvSpPr>
          <p:cNvPr id="11" name="Text 9">
            <a:extLst>
              <a:ext uri="{FF2B5EF4-FFF2-40B4-BE49-F238E27FC236}">
                <a16:creationId xmlns:a16="http://schemas.microsoft.com/office/drawing/2014/main" id="{CC9AB497-46F5-206B-96A4-3772EF83B5EF}"/>
              </a:ext>
            </a:extLst>
          </p:cNvPr>
          <p:cNvSpPr/>
          <p:nvPr/>
        </p:nvSpPr>
        <p:spPr>
          <a:xfrm>
            <a:off x="5922380" y="2446402"/>
            <a:ext cx="937406" cy="45727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241" b="1" dirty="0">
                <a:solidFill>
                  <a:srgbClr val="F9F8F6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7</a:t>
            </a:r>
            <a:endParaRPr lang="en-US" sz="1600" dirty="0"/>
          </a:p>
        </p:txBody>
      </p:sp>
      <p:sp>
        <p:nvSpPr>
          <p:cNvPr id="14" name="Text 12">
            <a:extLst>
              <a:ext uri="{FF2B5EF4-FFF2-40B4-BE49-F238E27FC236}">
                <a16:creationId xmlns:a16="http://schemas.microsoft.com/office/drawing/2014/main" id="{FC1A21D6-1E4C-5AAB-71F9-413EED4BDDA5}"/>
              </a:ext>
            </a:extLst>
          </p:cNvPr>
          <p:cNvSpPr/>
          <p:nvPr/>
        </p:nvSpPr>
        <p:spPr>
          <a:xfrm>
            <a:off x="11113268" y="2126312"/>
            <a:ext cx="857384" cy="2743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endParaRPr lang="en-US" sz="1600" dirty="0"/>
          </a:p>
        </p:txBody>
      </p:sp>
      <p:sp>
        <p:nvSpPr>
          <p:cNvPr id="15" name="Text 13">
            <a:extLst>
              <a:ext uri="{FF2B5EF4-FFF2-40B4-BE49-F238E27FC236}">
                <a16:creationId xmlns:a16="http://schemas.microsoft.com/office/drawing/2014/main" id="{A8DED5A4-3062-F09C-451E-0B8ACC6A5BF4}"/>
              </a:ext>
            </a:extLst>
          </p:cNvPr>
          <p:cNvSpPr/>
          <p:nvPr/>
        </p:nvSpPr>
        <p:spPr>
          <a:xfrm>
            <a:off x="11113268" y="2446402"/>
            <a:ext cx="971702" cy="45727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endParaRPr lang="en-US" sz="1600" dirty="0"/>
          </a:p>
        </p:txBody>
      </p:sp>
      <p:sp>
        <p:nvSpPr>
          <p:cNvPr id="17" name="Shape 15">
            <a:extLst>
              <a:ext uri="{FF2B5EF4-FFF2-40B4-BE49-F238E27FC236}">
                <a16:creationId xmlns:a16="http://schemas.microsoft.com/office/drawing/2014/main" id="{A0EE25D8-CAA5-54E5-6D6B-E74AA0A61A35}"/>
              </a:ext>
            </a:extLst>
          </p:cNvPr>
          <p:cNvSpPr/>
          <p:nvPr/>
        </p:nvSpPr>
        <p:spPr>
          <a:xfrm>
            <a:off x="192778" y="1481988"/>
            <a:ext cx="7352199" cy="3978262"/>
          </a:xfrm>
          <a:custGeom>
            <a:avLst/>
            <a:gdLst/>
            <a:ahLst/>
            <a:cxnLst/>
            <a:rect l="l" t="t" r="r" b="b"/>
            <a:pathLst>
              <a:path w="7533547" h="3978262">
                <a:moveTo>
                  <a:pt x="137170" y="0"/>
                </a:moveTo>
                <a:lnTo>
                  <a:pt x="7396377" y="0"/>
                </a:lnTo>
                <a:cubicBezTo>
                  <a:pt x="7472134" y="0"/>
                  <a:pt x="7533547" y="61413"/>
                  <a:pt x="7533547" y="137170"/>
                </a:cubicBezTo>
                <a:lnTo>
                  <a:pt x="7533547" y="3841091"/>
                </a:lnTo>
                <a:cubicBezTo>
                  <a:pt x="7533547" y="3916848"/>
                  <a:pt x="7472134" y="3978262"/>
                  <a:pt x="7396377" y="3978262"/>
                </a:cubicBezTo>
                <a:lnTo>
                  <a:pt x="137170" y="3978262"/>
                </a:lnTo>
                <a:cubicBezTo>
                  <a:pt x="61413" y="3978262"/>
                  <a:pt x="0" y="3916848"/>
                  <a:pt x="0" y="3841091"/>
                </a:cubicBezTo>
                <a:lnTo>
                  <a:pt x="0" y="137170"/>
                </a:lnTo>
                <a:cubicBezTo>
                  <a:pt x="0" y="61464"/>
                  <a:pt x="61464" y="0"/>
                  <a:pt x="137170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171477" dist="114318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en-IN"/>
          </a:p>
        </p:txBody>
      </p:sp>
      <p:sp>
        <p:nvSpPr>
          <p:cNvPr id="18" name="Shape 16">
            <a:extLst>
              <a:ext uri="{FF2B5EF4-FFF2-40B4-BE49-F238E27FC236}">
                <a16:creationId xmlns:a16="http://schemas.microsoft.com/office/drawing/2014/main" id="{6E76F780-761E-541A-63D4-153592EBA739}"/>
              </a:ext>
            </a:extLst>
          </p:cNvPr>
          <p:cNvSpPr/>
          <p:nvPr/>
        </p:nvSpPr>
        <p:spPr>
          <a:xfrm>
            <a:off x="635654" y="1666104"/>
            <a:ext cx="240068" cy="274363"/>
          </a:xfrm>
          <a:custGeom>
            <a:avLst/>
            <a:gdLst/>
            <a:ahLst/>
            <a:cxnLst/>
            <a:rect l="l" t="t" r="r" b="b"/>
            <a:pathLst>
              <a:path w="240068" h="274363">
                <a:moveTo>
                  <a:pt x="120034" y="132895"/>
                </a:moveTo>
                <a:cubicBezTo>
                  <a:pt x="155524" y="132895"/>
                  <a:pt x="184338" y="104081"/>
                  <a:pt x="184338" y="68591"/>
                </a:cubicBezTo>
                <a:cubicBezTo>
                  <a:pt x="184338" y="33100"/>
                  <a:pt x="155524" y="4287"/>
                  <a:pt x="120034" y="4287"/>
                </a:cubicBezTo>
                <a:cubicBezTo>
                  <a:pt x="84544" y="4287"/>
                  <a:pt x="55730" y="33100"/>
                  <a:pt x="55730" y="68591"/>
                </a:cubicBezTo>
                <a:cubicBezTo>
                  <a:pt x="55730" y="104081"/>
                  <a:pt x="84544" y="132895"/>
                  <a:pt x="120034" y="132895"/>
                </a:cubicBezTo>
                <a:close/>
                <a:moveTo>
                  <a:pt x="104119" y="162903"/>
                </a:moveTo>
                <a:cubicBezTo>
                  <a:pt x="51336" y="162903"/>
                  <a:pt x="8574" y="205665"/>
                  <a:pt x="8574" y="258448"/>
                </a:cubicBezTo>
                <a:cubicBezTo>
                  <a:pt x="8574" y="267236"/>
                  <a:pt x="15701" y="274363"/>
                  <a:pt x="24489" y="274363"/>
                </a:cubicBezTo>
                <a:lnTo>
                  <a:pt x="215578" y="274363"/>
                </a:lnTo>
                <a:cubicBezTo>
                  <a:pt x="224367" y="274363"/>
                  <a:pt x="231494" y="267236"/>
                  <a:pt x="231494" y="258448"/>
                </a:cubicBezTo>
                <a:cubicBezTo>
                  <a:pt x="231494" y="205665"/>
                  <a:pt x="188732" y="162903"/>
                  <a:pt x="135949" y="162903"/>
                </a:cubicBezTo>
                <a:lnTo>
                  <a:pt x="104119" y="162903"/>
                </a:lnTo>
                <a:close/>
              </a:path>
            </a:pathLst>
          </a:custGeom>
          <a:solidFill>
            <a:srgbClr val="0D737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9" name="Text 17">
            <a:extLst>
              <a:ext uri="{FF2B5EF4-FFF2-40B4-BE49-F238E27FC236}">
                <a16:creationId xmlns:a16="http://schemas.microsoft.com/office/drawing/2014/main" id="{BBE92740-1AAD-D628-A686-D8A08692EC2B}"/>
              </a:ext>
            </a:extLst>
          </p:cNvPr>
          <p:cNvSpPr/>
          <p:nvPr/>
        </p:nvSpPr>
        <p:spPr>
          <a:xfrm>
            <a:off x="1211769" y="1666105"/>
            <a:ext cx="2583584" cy="37520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160" b="1" dirty="0">
                <a:solidFill>
                  <a:srgbClr val="2E3331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Profile Management</a:t>
            </a:r>
            <a:endParaRPr lang="en-US" sz="1600" dirty="0"/>
          </a:p>
        </p:txBody>
      </p:sp>
      <p:sp>
        <p:nvSpPr>
          <p:cNvPr id="20" name="Shape 18">
            <a:extLst>
              <a:ext uri="{FF2B5EF4-FFF2-40B4-BE49-F238E27FC236}">
                <a16:creationId xmlns:a16="http://schemas.microsoft.com/office/drawing/2014/main" id="{5D160829-4BF3-7EAC-264B-55735EF0BFB2}"/>
              </a:ext>
            </a:extLst>
          </p:cNvPr>
          <p:cNvSpPr/>
          <p:nvPr/>
        </p:nvSpPr>
        <p:spPr>
          <a:xfrm>
            <a:off x="484986" y="2167989"/>
            <a:ext cx="6984821" cy="868816"/>
          </a:xfrm>
          <a:custGeom>
            <a:avLst/>
            <a:gdLst/>
            <a:ahLst/>
            <a:cxnLst/>
            <a:rect l="l" t="t" r="r" b="b"/>
            <a:pathLst>
              <a:path w="6984821" h="868816">
                <a:moveTo>
                  <a:pt x="91452" y="0"/>
                </a:moveTo>
                <a:lnTo>
                  <a:pt x="6893370" y="0"/>
                </a:lnTo>
                <a:cubicBezTo>
                  <a:pt x="6943877" y="0"/>
                  <a:pt x="6984821" y="40944"/>
                  <a:pt x="6984821" y="91452"/>
                </a:cubicBezTo>
                <a:lnTo>
                  <a:pt x="6984821" y="777364"/>
                </a:lnTo>
                <a:cubicBezTo>
                  <a:pt x="6984821" y="827871"/>
                  <a:pt x="6943877" y="868816"/>
                  <a:pt x="6893370" y="868816"/>
                </a:cubicBezTo>
                <a:lnTo>
                  <a:pt x="91452" y="868816"/>
                </a:lnTo>
                <a:cubicBezTo>
                  <a:pt x="40944" y="868816"/>
                  <a:pt x="0" y="827872"/>
                  <a:pt x="0" y="777364"/>
                </a:cubicBezTo>
                <a:lnTo>
                  <a:pt x="0" y="91452"/>
                </a:lnTo>
                <a:cubicBezTo>
                  <a:pt x="0" y="40944"/>
                  <a:pt x="40944" y="0"/>
                  <a:pt x="91452" y="0"/>
                </a:cubicBezTo>
                <a:close/>
              </a:path>
            </a:pathLst>
          </a:custGeom>
          <a:solidFill>
            <a:srgbClr val="F9F8F6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1" name="Shape 19">
            <a:extLst>
              <a:ext uri="{FF2B5EF4-FFF2-40B4-BE49-F238E27FC236}">
                <a16:creationId xmlns:a16="http://schemas.microsoft.com/office/drawing/2014/main" id="{0EAE259D-C4B4-77AB-903C-2D7163F7BE71}"/>
              </a:ext>
            </a:extLst>
          </p:cNvPr>
          <p:cNvSpPr/>
          <p:nvPr/>
        </p:nvSpPr>
        <p:spPr>
          <a:xfrm>
            <a:off x="635654" y="2362091"/>
            <a:ext cx="308658" cy="274363"/>
          </a:xfrm>
          <a:custGeom>
            <a:avLst/>
            <a:gdLst/>
            <a:ahLst/>
            <a:cxnLst/>
            <a:rect l="l" t="t" r="r" b="b"/>
            <a:pathLst>
              <a:path w="308658" h="274363">
                <a:moveTo>
                  <a:pt x="0" y="51443"/>
                </a:moveTo>
                <a:cubicBezTo>
                  <a:pt x="0" y="32527"/>
                  <a:pt x="15379" y="17148"/>
                  <a:pt x="34295" y="17148"/>
                </a:cubicBezTo>
                <a:lnTo>
                  <a:pt x="274363" y="17148"/>
                </a:lnTo>
                <a:cubicBezTo>
                  <a:pt x="293279" y="17148"/>
                  <a:pt x="308658" y="32527"/>
                  <a:pt x="308658" y="51443"/>
                </a:cubicBezTo>
                <a:lnTo>
                  <a:pt x="0" y="51443"/>
                </a:lnTo>
                <a:close/>
                <a:moveTo>
                  <a:pt x="0" y="77165"/>
                </a:moveTo>
                <a:lnTo>
                  <a:pt x="308658" y="77165"/>
                </a:lnTo>
                <a:lnTo>
                  <a:pt x="308658" y="222920"/>
                </a:lnTo>
                <a:cubicBezTo>
                  <a:pt x="308658" y="241836"/>
                  <a:pt x="293279" y="257215"/>
                  <a:pt x="274363" y="257215"/>
                </a:cubicBezTo>
                <a:lnTo>
                  <a:pt x="34295" y="257215"/>
                </a:lnTo>
                <a:cubicBezTo>
                  <a:pt x="15379" y="257215"/>
                  <a:pt x="0" y="241836"/>
                  <a:pt x="0" y="222920"/>
                </a:cubicBezTo>
                <a:lnTo>
                  <a:pt x="0" y="77165"/>
                </a:lnTo>
                <a:close/>
                <a:moveTo>
                  <a:pt x="132519" y="222920"/>
                </a:moveTo>
                <a:cubicBezTo>
                  <a:pt x="143344" y="222920"/>
                  <a:pt x="151435" y="212524"/>
                  <a:pt x="144523" y="204165"/>
                </a:cubicBezTo>
                <a:cubicBezTo>
                  <a:pt x="136646" y="194680"/>
                  <a:pt x="124749" y="188624"/>
                  <a:pt x="111460" y="188624"/>
                </a:cubicBezTo>
                <a:lnTo>
                  <a:pt x="77165" y="188624"/>
                </a:lnTo>
                <a:cubicBezTo>
                  <a:pt x="63875" y="188624"/>
                  <a:pt x="51979" y="194680"/>
                  <a:pt x="44102" y="204165"/>
                </a:cubicBezTo>
                <a:cubicBezTo>
                  <a:pt x="37189" y="212524"/>
                  <a:pt x="45281" y="222920"/>
                  <a:pt x="56105" y="222920"/>
                </a:cubicBezTo>
                <a:lnTo>
                  <a:pt x="132466" y="222920"/>
                </a:lnTo>
                <a:close/>
                <a:moveTo>
                  <a:pt x="94312" y="167190"/>
                </a:moveTo>
                <a:cubicBezTo>
                  <a:pt x="110874" y="167190"/>
                  <a:pt x="124321" y="153744"/>
                  <a:pt x="124321" y="137181"/>
                </a:cubicBezTo>
                <a:cubicBezTo>
                  <a:pt x="124321" y="120619"/>
                  <a:pt x="110874" y="107173"/>
                  <a:pt x="94312" y="107173"/>
                </a:cubicBezTo>
                <a:cubicBezTo>
                  <a:pt x="77750" y="107173"/>
                  <a:pt x="64304" y="120619"/>
                  <a:pt x="64304" y="137181"/>
                </a:cubicBezTo>
                <a:cubicBezTo>
                  <a:pt x="64304" y="153744"/>
                  <a:pt x="77750" y="167190"/>
                  <a:pt x="94312" y="167190"/>
                </a:cubicBezTo>
                <a:close/>
                <a:moveTo>
                  <a:pt x="192911" y="111460"/>
                </a:moveTo>
                <a:cubicBezTo>
                  <a:pt x="185784" y="111460"/>
                  <a:pt x="180051" y="117194"/>
                  <a:pt x="180051" y="124321"/>
                </a:cubicBezTo>
                <a:cubicBezTo>
                  <a:pt x="180051" y="131448"/>
                  <a:pt x="185784" y="137181"/>
                  <a:pt x="192911" y="137181"/>
                </a:cubicBezTo>
                <a:lnTo>
                  <a:pt x="252928" y="137181"/>
                </a:lnTo>
                <a:cubicBezTo>
                  <a:pt x="260055" y="137181"/>
                  <a:pt x="265789" y="131448"/>
                  <a:pt x="265789" y="124321"/>
                </a:cubicBezTo>
                <a:cubicBezTo>
                  <a:pt x="265789" y="117194"/>
                  <a:pt x="260055" y="111460"/>
                  <a:pt x="252928" y="111460"/>
                </a:cubicBezTo>
                <a:lnTo>
                  <a:pt x="192911" y="111460"/>
                </a:lnTo>
                <a:close/>
                <a:moveTo>
                  <a:pt x="192911" y="162903"/>
                </a:moveTo>
                <a:cubicBezTo>
                  <a:pt x="185784" y="162903"/>
                  <a:pt x="180051" y="168637"/>
                  <a:pt x="180051" y="175764"/>
                </a:cubicBezTo>
                <a:cubicBezTo>
                  <a:pt x="180051" y="182891"/>
                  <a:pt x="185784" y="188624"/>
                  <a:pt x="192911" y="188624"/>
                </a:cubicBezTo>
                <a:lnTo>
                  <a:pt x="252928" y="188624"/>
                </a:lnTo>
                <a:cubicBezTo>
                  <a:pt x="260055" y="188624"/>
                  <a:pt x="265789" y="182891"/>
                  <a:pt x="265789" y="175764"/>
                </a:cubicBezTo>
                <a:cubicBezTo>
                  <a:pt x="265789" y="168637"/>
                  <a:pt x="260055" y="162903"/>
                  <a:pt x="252928" y="162903"/>
                </a:cubicBezTo>
                <a:lnTo>
                  <a:pt x="192911" y="162903"/>
                </a:lnTo>
                <a:close/>
              </a:path>
            </a:pathLst>
          </a:custGeom>
          <a:solidFill>
            <a:srgbClr val="0D737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2" name="Text 20">
            <a:extLst>
              <a:ext uri="{FF2B5EF4-FFF2-40B4-BE49-F238E27FC236}">
                <a16:creationId xmlns:a16="http://schemas.microsoft.com/office/drawing/2014/main" id="{AC6FD397-71EC-D3B6-F08E-19CDA58C8793}"/>
              </a:ext>
            </a:extLst>
          </p:cNvPr>
          <p:cNvSpPr/>
          <p:nvPr/>
        </p:nvSpPr>
        <p:spPr>
          <a:xfrm>
            <a:off x="1440405" y="2262561"/>
            <a:ext cx="2640743" cy="29828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440" b="1" dirty="0">
                <a:solidFill>
                  <a:srgbClr val="2E333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Personal Information</a:t>
            </a:r>
            <a:endParaRPr lang="en-US" sz="1600" dirty="0"/>
          </a:p>
        </p:txBody>
      </p:sp>
      <p:sp>
        <p:nvSpPr>
          <p:cNvPr id="23" name="Text 21">
            <a:extLst>
              <a:ext uri="{FF2B5EF4-FFF2-40B4-BE49-F238E27FC236}">
                <a16:creationId xmlns:a16="http://schemas.microsoft.com/office/drawing/2014/main" id="{3B474D35-D162-4D4B-EDC6-CD31FD6886C7}"/>
              </a:ext>
            </a:extLst>
          </p:cNvPr>
          <p:cNvSpPr/>
          <p:nvPr/>
        </p:nvSpPr>
        <p:spPr>
          <a:xfrm>
            <a:off x="1440405" y="2606572"/>
            <a:ext cx="2629311" cy="28674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60" dirty="0">
                <a:solidFill>
                  <a:srgbClr val="2E3331">
                    <a:alpha val="6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Name, email, student ID, department</a:t>
            </a:r>
            <a:endParaRPr lang="en-US" sz="1600" dirty="0"/>
          </a:p>
        </p:txBody>
      </p:sp>
      <p:sp>
        <p:nvSpPr>
          <p:cNvPr id="24" name="Shape 22">
            <a:extLst>
              <a:ext uri="{FF2B5EF4-FFF2-40B4-BE49-F238E27FC236}">
                <a16:creationId xmlns:a16="http://schemas.microsoft.com/office/drawing/2014/main" id="{43528AD5-E62E-EA55-9D4D-F0495C1229AB}"/>
              </a:ext>
            </a:extLst>
          </p:cNvPr>
          <p:cNvSpPr/>
          <p:nvPr/>
        </p:nvSpPr>
        <p:spPr>
          <a:xfrm>
            <a:off x="457271" y="3109068"/>
            <a:ext cx="6984821" cy="868816"/>
          </a:xfrm>
          <a:custGeom>
            <a:avLst/>
            <a:gdLst/>
            <a:ahLst/>
            <a:cxnLst/>
            <a:rect l="l" t="t" r="r" b="b"/>
            <a:pathLst>
              <a:path w="6984821" h="868816">
                <a:moveTo>
                  <a:pt x="91452" y="0"/>
                </a:moveTo>
                <a:lnTo>
                  <a:pt x="6893370" y="0"/>
                </a:lnTo>
                <a:cubicBezTo>
                  <a:pt x="6943877" y="0"/>
                  <a:pt x="6984821" y="40944"/>
                  <a:pt x="6984821" y="91452"/>
                </a:cubicBezTo>
                <a:lnTo>
                  <a:pt x="6984821" y="777364"/>
                </a:lnTo>
                <a:cubicBezTo>
                  <a:pt x="6984821" y="827871"/>
                  <a:pt x="6943877" y="868816"/>
                  <a:pt x="6893370" y="868816"/>
                </a:cubicBezTo>
                <a:lnTo>
                  <a:pt x="91452" y="868816"/>
                </a:lnTo>
                <a:cubicBezTo>
                  <a:pt x="40944" y="868816"/>
                  <a:pt x="0" y="827872"/>
                  <a:pt x="0" y="777364"/>
                </a:cubicBezTo>
                <a:lnTo>
                  <a:pt x="0" y="91452"/>
                </a:lnTo>
                <a:cubicBezTo>
                  <a:pt x="0" y="40944"/>
                  <a:pt x="40944" y="0"/>
                  <a:pt x="91452" y="0"/>
                </a:cubicBezTo>
                <a:close/>
              </a:path>
            </a:pathLst>
          </a:custGeom>
          <a:solidFill>
            <a:srgbClr val="F9F8F6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5" name="Shape 23">
            <a:extLst>
              <a:ext uri="{FF2B5EF4-FFF2-40B4-BE49-F238E27FC236}">
                <a16:creationId xmlns:a16="http://schemas.microsoft.com/office/drawing/2014/main" id="{3E1BE926-6768-4912-772E-4E23842D85DF}"/>
              </a:ext>
            </a:extLst>
          </p:cNvPr>
          <p:cNvSpPr/>
          <p:nvPr/>
        </p:nvSpPr>
        <p:spPr>
          <a:xfrm>
            <a:off x="612075" y="3328896"/>
            <a:ext cx="205772" cy="274363"/>
          </a:xfrm>
          <a:custGeom>
            <a:avLst/>
            <a:gdLst/>
            <a:ahLst/>
            <a:cxnLst/>
            <a:rect l="l" t="t" r="r" b="b"/>
            <a:pathLst>
              <a:path w="205772" h="274363">
                <a:moveTo>
                  <a:pt x="68591" y="51443"/>
                </a:moveTo>
                <a:lnTo>
                  <a:pt x="68591" y="85738"/>
                </a:lnTo>
                <a:lnTo>
                  <a:pt x="137181" y="85738"/>
                </a:lnTo>
                <a:lnTo>
                  <a:pt x="137181" y="51443"/>
                </a:lnTo>
                <a:cubicBezTo>
                  <a:pt x="137181" y="32527"/>
                  <a:pt x="121802" y="17148"/>
                  <a:pt x="102886" y="17148"/>
                </a:cubicBezTo>
                <a:cubicBezTo>
                  <a:pt x="83970" y="17148"/>
                  <a:pt x="68591" y="32527"/>
                  <a:pt x="68591" y="51443"/>
                </a:cubicBezTo>
                <a:close/>
                <a:moveTo>
                  <a:pt x="34295" y="85738"/>
                </a:moveTo>
                <a:lnTo>
                  <a:pt x="34295" y="51443"/>
                </a:lnTo>
                <a:cubicBezTo>
                  <a:pt x="34295" y="13557"/>
                  <a:pt x="65000" y="-17148"/>
                  <a:pt x="102886" y="-17148"/>
                </a:cubicBezTo>
                <a:cubicBezTo>
                  <a:pt x="140772" y="-17148"/>
                  <a:pt x="171477" y="13557"/>
                  <a:pt x="171477" y="51443"/>
                </a:cubicBezTo>
                <a:lnTo>
                  <a:pt x="171477" y="85738"/>
                </a:lnTo>
                <a:cubicBezTo>
                  <a:pt x="190393" y="85738"/>
                  <a:pt x="205772" y="101118"/>
                  <a:pt x="205772" y="120034"/>
                </a:cubicBezTo>
                <a:lnTo>
                  <a:pt x="205772" y="240068"/>
                </a:lnTo>
                <a:cubicBezTo>
                  <a:pt x="205772" y="258984"/>
                  <a:pt x="190393" y="274363"/>
                  <a:pt x="171477" y="274363"/>
                </a:cubicBezTo>
                <a:lnTo>
                  <a:pt x="34295" y="274363"/>
                </a:lnTo>
                <a:cubicBezTo>
                  <a:pt x="15379" y="274363"/>
                  <a:pt x="0" y="258984"/>
                  <a:pt x="0" y="240068"/>
                </a:cubicBezTo>
                <a:lnTo>
                  <a:pt x="0" y="120034"/>
                </a:lnTo>
                <a:cubicBezTo>
                  <a:pt x="0" y="101118"/>
                  <a:pt x="15379" y="85738"/>
                  <a:pt x="34295" y="85738"/>
                </a:cubicBezTo>
                <a:close/>
              </a:path>
            </a:pathLst>
          </a:custGeom>
          <a:solidFill>
            <a:srgbClr val="8BBDB8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6" name="Text 24">
            <a:extLst>
              <a:ext uri="{FF2B5EF4-FFF2-40B4-BE49-F238E27FC236}">
                <a16:creationId xmlns:a16="http://schemas.microsoft.com/office/drawing/2014/main" id="{EAA1CC96-6DD1-BFC8-F131-5445094E1940}"/>
              </a:ext>
            </a:extLst>
          </p:cNvPr>
          <p:cNvSpPr/>
          <p:nvPr/>
        </p:nvSpPr>
        <p:spPr>
          <a:xfrm>
            <a:off x="1440405" y="3264327"/>
            <a:ext cx="2389243" cy="31355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440" b="1" dirty="0">
                <a:solidFill>
                  <a:srgbClr val="2E333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Password Settings</a:t>
            </a:r>
            <a:endParaRPr lang="en-US" sz="1600" dirty="0"/>
          </a:p>
        </p:txBody>
      </p:sp>
      <p:sp>
        <p:nvSpPr>
          <p:cNvPr id="27" name="Text 25">
            <a:extLst>
              <a:ext uri="{FF2B5EF4-FFF2-40B4-BE49-F238E27FC236}">
                <a16:creationId xmlns:a16="http://schemas.microsoft.com/office/drawing/2014/main" id="{B115BC18-DE77-142C-D121-2DC4C7FD2070}"/>
              </a:ext>
            </a:extLst>
          </p:cNvPr>
          <p:cNvSpPr/>
          <p:nvPr/>
        </p:nvSpPr>
        <p:spPr>
          <a:xfrm>
            <a:off x="1440405" y="3571128"/>
            <a:ext cx="2377812" cy="28958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60" dirty="0">
                <a:solidFill>
                  <a:srgbClr val="2E3331">
                    <a:alpha val="6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Secure password change options</a:t>
            </a:r>
            <a:endParaRPr lang="en-US" sz="1600" dirty="0"/>
          </a:p>
        </p:txBody>
      </p:sp>
      <p:sp>
        <p:nvSpPr>
          <p:cNvPr id="28" name="Shape 26">
            <a:extLst>
              <a:ext uri="{FF2B5EF4-FFF2-40B4-BE49-F238E27FC236}">
                <a16:creationId xmlns:a16="http://schemas.microsoft.com/office/drawing/2014/main" id="{8609C905-4029-5271-BE38-EB7A87662F09}"/>
              </a:ext>
            </a:extLst>
          </p:cNvPr>
          <p:cNvSpPr/>
          <p:nvPr/>
        </p:nvSpPr>
        <p:spPr>
          <a:xfrm>
            <a:off x="457270" y="4094318"/>
            <a:ext cx="6984821" cy="868816"/>
          </a:xfrm>
          <a:custGeom>
            <a:avLst/>
            <a:gdLst/>
            <a:ahLst/>
            <a:cxnLst/>
            <a:rect l="l" t="t" r="r" b="b"/>
            <a:pathLst>
              <a:path w="6984821" h="868816">
                <a:moveTo>
                  <a:pt x="91452" y="0"/>
                </a:moveTo>
                <a:lnTo>
                  <a:pt x="6893370" y="0"/>
                </a:lnTo>
                <a:cubicBezTo>
                  <a:pt x="6943877" y="0"/>
                  <a:pt x="6984821" y="40944"/>
                  <a:pt x="6984821" y="91452"/>
                </a:cubicBezTo>
                <a:lnTo>
                  <a:pt x="6984821" y="777364"/>
                </a:lnTo>
                <a:cubicBezTo>
                  <a:pt x="6984821" y="827871"/>
                  <a:pt x="6943877" y="868816"/>
                  <a:pt x="6893370" y="868816"/>
                </a:cubicBezTo>
                <a:lnTo>
                  <a:pt x="91452" y="868816"/>
                </a:lnTo>
                <a:cubicBezTo>
                  <a:pt x="40944" y="868816"/>
                  <a:pt x="0" y="827872"/>
                  <a:pt x="0" y="777364"/>
                </a:cubicBezTo>
                <a:lnTo>
                  <a:pt x="0" y="91452"/>
                </a:lnTo>
                <a:cubicBezTo>
                  <a:pt x="0" y="40944"/>
                  <a:pt x="40944" y="0"/>
                  <a:pt x="91452" y="0"/>
                </a:cubicBezTo>
                <a:close/>
              </a:path>
            </a:pathLst>
          </a:custGeom>
          <a:solidFill>
            <a:srgbClr val="F9F8F6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9" name="Shape 27">
            <a:extLst>
              <a:ext uri="{FF2B5EF4-FFF2-40B4-BE49-F238E27FC236}">
                <a16:creationId xmlns:a16="http://schemas.microsoft.com/office/drawing/2014/main" id="{E735A7C3-7C23-C943-A0D3-3C5E99E3B6FC}"/>
              </a:ext>
            </a:extLst>
          </p:cNvPr>
          <p:cNvSpPr/>
          <p:nvPr/>
        </p:nvSpPr>
        <p:spPr>
          <a:xfrm>
            <a:off x="610733" y="4334099"/>
            <a:ext cx="240068" cy="274363"/>
          </a:xfrm>
          <a:custGeom>
            <a:avLst/>
            <a:gdLst/>
            <a:ahLst/>
            <a:cxnLst/>
            <a:rect l="l" t="t" r="r" b="b"/>
            <a:pathLst>
              <a:path w="240068" h="274363">
                <a:moveTo>
                  <a:pt x="120034" y="0"/>
                </a:moveTo>
                <a:cubicBezTo>
                  <a:pt x="110549" y="0"/>
                  <a:pt x="102886" y="7663"/>
                  <a:pt x="102886" y="17148"/>
                </a:cubicBezTo>
                <a:lnTo>
                  <a:pt x="102886" y="18862"/>
                </a:lnTo>
                <a:cubicBezTo>
                  <a:pt x="63768" y="26793"/>
                  <a:pt x="34295" y="61410"/>
                  <a:pt x="34295" y="102886"/>
                </a:cubicBezTo>
                <a:lnTo>
                  <a:pt x="34295" y="114514"/>
                </a:lnTo>
                <a:cubicBezTo>
                  <a:pt x="34295" y="140289"/>
                  <a:pt x="25507" y="165314"/>
                  <a:pt x="9431" y="185463"/>
                </a:cubicBezTo>
                <a:lnTo>
                  <a:pt x="4180" y="192000"/>
                </a:lnTo>
                <a:cubicBezTo>
                  <a:pt x="1447" y="195376"/>
                  <a:pt x="0" y="199556"/>
                  <a:pt x="0" y="203897"/>
                </a:cubicBezTo>
                <a:cubicBezTo>
                  <a:pt x="0" y="214400"/>
                  <a:pt x="8520" y="222920"/>
                  <a:pt x="19023" y="222920"/>
                </a:cubicBezTo>
                <a:lnTo>
                  <a:pt x="220991" y="222920"/>
                </a:lnTo>
                <a:cubicBezTo>
                  <a:pt x="231494" y="222920"/>
                  <a:pt x="240014" y="214400"/>
                  <a:pt x="240014" y="203897"/>
                </a:cubicBezTo>
                <a:cubicBezTo>
                  <a:pt x="240014" y="199556"/>
                  <a:pt x="238567" y="195376"/>
                  <a:pt x="235834" y="192000"/>
                </a:cubicBezTo>
                <a:lnTo>
                  <a:pt x="230583" y="185463"/>
                </a:lnTo>
                <a:cubicBezTo>
                  <a:pt x="214560" y="165314"/>
                  <a:pt x="205772" y="140289"/>
                  <a:pt x="205772" y="114514"/>
                </a:cubicBezTo>
                <a:lnTo>
                  <a:pt x="205772" y="102886"/>
                </a:lnTo>
                <a:cubicBezTo>
                  <a:pt x="205772" y="61410"/>
                  <a:pt x="176300" y="26793"/>
                  <a:pt x="137181" y="18862"/>
                </a:cubicBezTo>
                <a:lnTo>
                  <a:pt x="137181" y="17148"/>
                </a:lnTo>
                <a:cubicBezTo>
                  <a:pt x="137181" y="7663"/>
                  <a:pt x="129519" y="0"/>
                  <a:pt x="120034" y="0"/>
                </a:cubicBezTo>
                <a:close/>
                <a:moveTo>
                  <a:pt x="86810" y="248641"/>
                </a:moveTo>
                <a:cubicBezTo>
                  <a:pt x="90615" y="263431"/>
                  <a:pt x="104065" y="274363"/>
                  <a:pt x="120034" y="274363"/>
                </a:cubicBezTo>
                <a:cubicBezTo>
                  <a:pt x="136003" y="274363"/>
                  <a:pt x="149453" y="263431"/>
                  <a:pt x="153257" y="248641"/>
                </a:cubicBezTo>
                <a:lnTo>
                  <a:pt x="86810" y="248641"/>
                </a:lnTo>
                <a:close/>
              </a:path>
            </a:pathLst>
          </a:custGeom>
          <a:solidFill>
            <a:srgbClr val="FFC94D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0" name="Text 28">
            <a:extLst>
              <a:ext uri="{FF2B5EF4-FFF2-40B4-BE49-F238E27FC236}">
                <a16:creationId xmlns:a16="http://schemas.microsoft.com/office/drawing/2014/main" id="{214AC59B-1686-6D9B-89FA-7E71304C3C4A}"/>
              </a:ext>
            </a:extLst>
          </p:cNvPr>
          <p:cNvSpPr/>
          <p:nvPr/>
        </p:nvSpPr>
        <p:spPr>
          <a:xfrm>
            <a:off x="1440405" y="4226240"/>
            <a:ext cx="2183471" cy="2859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440" b="1" dirty="0">
                <a:solidFill>
                  <a:srgbClr val="2E333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Notification Preferences</a:t>
            </a:r>
            <a:endParaRPr lang="en-US" sz="1600" dirty="0"/>
          </a:p>
        </p:txBody>
      </p:sp>
      <p:sp>
        <p:nvSpPr>
          <p:cNvPr id="31" name="Text 29">
            <a:extLst>
              <a:ext uri="{FF2B5EF4-FFF2-40B4-BE49-F238E27FC236}">
                <a16:creationId xmlns:a16="http://schemas.microsoft.com/office/drawing/2014/main" id="{A9E68337-D9EB-5979-34E7-01095A8DD313}"/>
              </a:ext>
            </a:extLst>
          </p:cNvPr>
          <p:cNvSpPr/>
          <p:nvPr/>
        </p:nvSpPr>
        <p:spPr>
          <a:xfrm>
            <a:off x="1440405" y="4578311"/>
            <a:ext cx="2172039" cy="2859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60" dirty="0">
                <a:solidFill>
                  <a:srgbClr val="2E3331">
                    <a:alpha val="6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Email and in-app alert settings</a:t>
            </a:r>
            <a:endParaRPr lang="en-US" sz="1600" dirty="0"/>
          </a:p>
        </p:txBody>
      </p:sp>
      <p:sp>
        <p:nvSpPr>
          <p:cNvPr id="32" name="Shape 30">
            <a:extLst>
              <a:ext uri="{FF2B5EF4-FFF2-40B4-BE49-F238E27FC236}">
                <a16:creationId xmlns:a16="http://schemas.microsoft.com/office/drawing/2014/main" id="{D6D81563-4AD2-4774-57D8-2D21890AFC1B}"/>
              </a:ext>
            </a:extLst>
          </p:cNvPr>
          <p:cNvSpPr/>
          <p:nvPr/>
        </p:nvSpPr>
        <p:spPr>
          <a:xfrm>
            <a:off x="220493" y="5248784"/>
            <a:ext cx="7324484" cy="3770899"/>
          </a:xfrm>
          <a:custGeom>
            <a:avLst/>
            <a:gdLst/>
            <a:ahLst/>
            <a:cxnLst/>
            <a:rect l="l" t="t" r="r" b="b"/>
            <a:pathLst>
              <a:path w="7533547" h="3978262">
                <a:moveTo>
                  <a:pt x="137170" y="0"/>
                </a:moveTo>
                <a:lnTo>
                  <a:pt x="7396377" y="0"/>
                </a:lnTo>
                <a:cubicBezTo>
                  <a:pt x="7472134" y="0"/>
                  <a:pt x="7533547" y="61413"/>
                  <a:pt x="7533547" y="137170"/>
                </a:cubicBezTo>
                <a:lnTo>
                  <a:pt x="7533547" y="3841091"/>
                </a:lnTo>
                <a:cubicBezTo>
                  <a:pt x="7533547" y="3916848"/>
                  <a:pt x="7472134" y="3978262"/>
                  <a:pt x="7396377" y="3978262"/>
                </a:cubicBezTo>
                <a:lnTo>
                  <a:pt x="137170" y="3978262"/>
                </a:lnTo>
                <a:cubicBezTo>
                  <a:pt x="61413" y="3978262"/>
                  <a:pt x="0" y="3916848"/>
                  <a:pt x="0" y="3841091"/>
                </a:cubicBezTo>
                <a:lnTo>
                  <a:pt x="0" y="137170"/>
                </a:lnTo>
                <a:cubicBezTo>
                  <a:pt x="0" y="61464"/>
                  <a:pt x="61464" y="0"/>
                  <a:pt x="137170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171477" dist="114318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en-IN" dirty="0"/>
          </a:p>
        </p:txBody>
      </p:sp>
      <p:sp>
        <p:nvSpPr>
          <p:cNvPr id="33" name="Shape 31">
            <a:extLst>
              <a:ext uri="{FF2B5EF4-FFF2-40B4-BE49-F238E27FC236}">
                <a16:creationId xmlns:a16="http://schemas.microsoft.com/office/drawing/2014/main" id="{68F9F90F-9F1D-2C32-67F9-8E518FA84DA8}"/>
              </a:ext>
            </a:extLst>
          </p:cNvPr>
          <p:cNvSpPr/>
          <p:nvPr/>
        </p:nvSpPr>
        <p:spPr>
          <a:xfrm>
            <a:off x="509189" y="5400770"/>
            <a:ext cx="308658" cy="274363"/>
          </a:xfrm>
          <a:custGeom>
            <a:avLst/>
            <a:gdLst/>
            <a:ahLst/>
            <a:cxnLst/>
            <a:rect l="l" t="t" r="r" b="b"/>
            <a:pathLst>
              <a:path w="308658" h="274363">
                <a:moveTo>
                  <a:pt x="154329" y="34295"/>
                </a:moveTo>
                <a:cubicBezTo>
                  <a:pt x="211131" y="34295"/>
                  <a:pt x="257215" y="80380"/>
                  <a:pt x="257215" y="137181"/>
                </a:cubicBezTo>
                <a:cubicBezTo>
                  <a:pt x="257215" y="193983"/>
                  <a:pt x="211131" y="240068"/>
                  <a:pt x="154329" y="240068"/>
                </a:cubicBezTo>
                <a:cubicBezTo>
                  <a:pt x="119391" y="240068"/>
                  <a:pt x="88471" y="222652"/>
                  <a:pt x="69877" y="195966"/>
                </a:cubicBezTo>
                <a:cubicBezTo>
                  <a:pt x="64465" y="188196"/>
                  <a:pt x="53747" y="186320"/>
                  <a:pt x="45977" y="191732"/>
                </a:cubicBezTo>
                <a:cubicBezTo>
                  <a:pt x="38207" y="197145"/>
                  <a:pt x="36332" y="207862"/>
                  <a:pt x="41744" y="215632"/>
                </a:cubicBezTo>
                <a:cubicBezTo>
                  <a:pt x="66501" y="251106"/>
                  <a:pt x="107709" y="274363"/>
                  <a:pt x="154329" y="274363"/>
                </a:cubicBezTo>
                <a:cubicBezTo>
                  <a:pt x="230100" y="274363"/>
                  <a:pt x="291511" y="212953"/>
                  <a:pt x="291511" y="137181"/>
                </a:cubicBezTo>
                <a:cubicBezTo>
                  <a:pt x="291511" y="61410"/>
                  <a:pt x="230100" y="0"/>
                  <a:pt x="154329" y="0"/>
                </a:cubicBezTo>
                <a:cubicBezTo>
                  <a:pt x="108405" y="0"/>
                  <a:pt x="67787" y="22560"/>
                  <a:pt x="42869" y="57177"/>
                </a:cubicBezTo>
                <a:lnTo>
                  <a:pt x="42869" y="42869"/>
                </a:lnTo>
                <a:cubicBezTo>
                  <a:pt x="42869" y="33384"/>
                  <a:pt x="35206" y="25722"/>
                  <a:pt x="25722" y="25722"/>
                </a:cubicBezTo>
                <a:cubicBezTo>
                  <a:pt x="16237" y="25722"/>
                  <a:pt x="8574" y="33384"/>
                  <a:pt x="8574" y="42869"/>
                </a:cubicBezTo>
                <a:lnTo>
                  <a:pt x="8574" y="102886"/>
                </a:lnTo>
                <a:cubicBezTo>
                  <a:pt x="8574" y="112371"/>
                  <a:pt x="16237" y="120034"/>
                  <a:pt x="25722" y="120034"/>
                </a:cubicBezTo>
                <a:lnTo>
                  <a:pt x="38904" y="120034"/>
                </a:lnTo>
                <a:cubicBezTo>
                  <a:pt x="39172" y="120034"/>
                  <a:pt x="39440" y="120034"/>
                  <a:pt x="39708" y="120034"/>
                </a:cubicBezTo>
                <a:lnTo>
                  <a:pt x="85792" y="120034"/>
                </a:lnTo>
                <a:cubicBezTo>
                  <a:pt x="95277" y="120034"/>
                  <a:pt x="102940" y="112371"/>
                  <a:pt x="102940" y="102886"/>
                </a:cubicBezTo>
                <a:cubicBezTo>
                  <a:pt x="102940" y="93401"/>
                  <a:pt x="95277" y="85738"/>
                  <a:pt x="85792" y="85738"/>
                </a:cubicBezTo>
                <a:lnTo>
                  <a:pt x="65268" y="85738"/>
                </a:lnTo>
                <a:cubicBezTo>
                  <a:pt x="83005" y="54980"/>
                  <a:pt x="116283" y="34295"/>
                  <a:pt x="154329" y="34295"/>
                </a:cubicBezTo>
                <a:close/>
                <a:moveTo>
                  <a:pt x="167190" y="81451"/>
                </a:moveTo>
                <a:cubicBezTo>
                  <a:pt x="167190" y="74324"/>
                  <a:pt x="161456" y="68591"/>
                  <a:pt x="154329" y="68591"/>
                </a:cubicBezTo>
                <a:cubicBezTo>
                  <a:pt x="147202" y="68591"/>
                  <a:pt x="141468" y="74324"/>
                  <a:pt x="141468" y="81451"/>
                </a:cubicBezTo>
                <a:lnTo>
                  <a:pt x="141468" y="137181"/>
                </a:lnTo>
                <a:cubicBezTo>
                  <a:pt x="141468" y="140611"/>
                  <a:pt x="142808" y="143880"/>
                  <a:pt x="145219" y="146291"/>
                </a:cubicBezTo>
                <a:lnTo>
                  <a:pt x="183802" y="184873"/>
                </a:lnTo>
                <a:cubicBezTo>
                  <a:pt x="188839" y="189911"/>
                  <a:pt x="196984" y="189911"/>
                  <a:pt x="201968" y="184873"/>
                </a:cubicBezTo>
                <a:cubicBezTo>
                  <a:pt x="206951" y="179836"/>
                  <a:pt x="207005" y="171691"/>
                  <a:pt x="201968" y="166708"/>
                </a:cubicBezTo>
                <a:lnTo>
                  <a:pt x="167136" y="131876"/>
                </a:lnTo>
                <a:lnTo>
                  <a:pt x="167136" y="81451"/>
                </a:lnTo>
                <a:close/>
              </a:path>
            </a:pathLst>
          </a:custGeom>
          <a:solidFill>
            <a:srgbClr val="8BBDB8"/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34" name="Text 32">
            <a:extLst>
              <a:ext uri="{FF2B5EF4-FFF2-40B4-BE49-F238E27FC236}">
                <a16:creationId xmlns:a16="http://schemas.microsoft.com/office/drawing/2014/main" id="{C81E4C66-9A23-A5E0-8054-557103A9A03C}"/>
              </a:ext>
            </a:extLst>
          </p:cNvPr>
          <p:cNvSpPr/>
          <p:nvPr/>
        </p:nvSpPr>
        <p:spPr>
          <a:xfrm>
            <a:off x="944313" y="5372801"/>
            <a:ext cx="2317872" cy="394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160" b="1" dirty="0">
                <a:solidFill>
                  <a:srgbClr val="2E3331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My Item History</a:t>
            </a:r>
            <a:endParaRPr lang="en-US" sz="1600" dirty="0"/>
          </a:p>
        </p:txBody>
      </p:sp>
      <p:sp>
        <p:nvSpPr>
          <p:cNvPr id="35" name="Shape 33">
            <a:extLst>
              <a:ext uri="{FF2B5EF4-FFF2-40B4-BE49-F238E27FC236}">
                <a16:creationId xmlns:a16="http://schemas.microsoft.com/office/drawing/2014/main" id="{F477A664-09DB-703D-6C91-6055CD6AA88E}"/>
              </a:ext>
            </a:extLst>
          </p:cNvPr>
          <p:cNvSpPr/>
          <p:nvPr/>
        </p:nvSpPr>
        <p:spPr>
          <a:xfrm>
            <a:off x="457270" y="5801115"/>
            <a:ext cx="6961958" cy="868816"/>
          </a:xfrm>
          <a:custGeom>
            <a:avLst/>
            <a:gdLst/>
            <a:ahLst/>
            <a:cxnLst/>
            <a:rect l="l" t="t" r="r" b="b"/>
            <a:pathLst>
              <a:path w="6961958" h="868816">
                <a:moveTo>
                  <a:pt x="45727" y="0"/>
                </a:moveTo>
                <a:lnTo>
                  <a:pt x="6870506" y="0"/>
                </a:lnTo>
                <a:cubicBezTo>
                  <a:pt x="6921014" y="0"/>
                  <a:pt x="6961958" y="40944"/>
                  <a:pt x="6961958" y="91452"/>
                </a:cubicBezTo>
                <a:lnTo>
                  <a:pt x="6961958" y="777364"/>
                </a:lnTo>
                <a:cubicBezTo>
                  <a:pt x="6961958" y="827871"/>
                  <a:pt x="6921014" y="868816"/>
                  <a:pt x="6870506" y="868816"/>
                </a:cubicBezTo>
                <a:lnTo>
                  <a:pt x="45727" y="868816"/>
                </a:lnTo>
                <a:cubicBezTo>
                  <a:pt x="20473" y="868816"/>
                  <a:pt x="0" y="848343"/>
                  <a:pt x="0" y="823089"/>
                </a:cubicBezTo>
                <a:lnTo>
                  <a:pt x="0" y="45727"/>
                </a:lnTo>
                <a:cubicBezTo>
                  <a:pt x="0" y="20490"/>
                  <a:pt x="20490" y="0"/>
                  <a:pt x="45727" y="0"/>
                </a:cubicBezTo>
                <a:close/>
              </a:path>
            </a:pathLst>
          </a:custGeom>
          <a:solidFill>
            <a:srgbClr val="F9F8F6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6" name="Shape 34">
            <a:extLst>
              <a:ext uri="{FF2B5EF4-FFF2-40B4-BE49-F238E27FC236}">
                <a16:creationId xmlns:a16="http://schemas.microsoft.com/office/drawing/2014/main" id="{05748700-8C6F-B731-139E-26C6822EEE29}"/>
              </a:ext>
            </a:extLst>
          </p:cNvPr>
          <p:cNvSpPr/>
          <p:nvPr/>
        </p:nvSpPr>
        <p:spPr>
          <a:xfrm>
            <a:off x="439259" y="5795022"/>
            <a:ext cx="45727" cy="868816"/>
          </a:xfrm>
          <a:custGeom>
            <a:avLst/>
            <a:gdLst/>
            <a:ahLst/>
            <a:cxnLst/>
            <a:rect l="l" t="t" r="r" b="b"/>
            <a:pathLst>
              <a:path w="45727" h="868816">
                <a:moveTo>
                  <a:pt x="45727" y="0"/>
                </a:moveTo>
                <a:lnTo>
                  <a:pt x="45727" y="0"/>
                </a:lnTo>
                <a:lnTo>
                  <a:pt x="45727" y="868816"/>
                </a:lnTo>
                <a:lnTo>
                  <a:pt x="45727" y="868816"/>
                </a:lnTo>
                <a:cubicBezTo>
                  <a:pt x="20473" y="868816"/>
                  <a:pt x="0" y="848343"/>
                  <a:pt x="0" y="823089"/>
                </a:cubicBezTo>
                <a:lnTo>
                  <a:pt x="0" y="45727"/>
                </a:lnTo>
                <a:cubicBezTo>
                  <a:pt x="0" y="20473"/>
                  <a:pt x="20473" y="0"/>
                  <a:pt x="45727" y="0"/>
                </a:cubicBezTo>
                <a:close/>
              </a:path>
            </a:pathLst>
          </a:custGeom>
          <a:solidFill>
            <a:srgbClr val="0D737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7" name="Text 35">
            <a:extLst>
              <a:ext uri="{FF2B5EF4-FFF2-40B4-BE49-F238E27FC236}">
                <a16:creationId xmlns:a16="http://schemas.microsoft.com/office/drawing/2014/main" id="{4E52E96D-6362-6E21-5A53-AD0E5ECAD124}"/>
              </a:ext>
            </a:extLst>
          </p:cNvPr>
          <p:cNvSpPr/>
          <p:nvPr/>
        </p:nvSpPr>
        <p:spPr>
          <a:xfrm>
            <a:off x="793644" y="5910097"/>
            <a:ext cx="1903829" cy="27976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440" b="1" dirty="0">
                <a:solidFill>
                  <a:srgbClr val="2E333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Lost Items</a:t>
            </a:r>
            <a:endParaRPr lang="en-US" sz="1600" dirty="0"/>
          </a:p>
        </p:txBody>
      </p:sp>
      <p:sp>
        <p:nvSpPr>
          <p:cNvPr id="38" name="Text 36">
            <a:extLst>
              <a:ext uri="{FF2B5EF4-FFF2-40B4-BE49-F238E27FC236}">
                <a16:creationId xmlns:a16="http://schemas.microsoft.com/office/drawing/2014/main" id="{1F924F7B-D955-5057-02C3-D7DA72A6285F}"/>
              </a:ext>
            </a:extLst>
          </p:cNvPr>
          <p:cNvSpPr/>
          <p:nvPr/>
        </p:nvSpPr>
        <p:spPr>
          <a:xfrm>
            <a:off x="772121" y="6241616"/>
            <a:ext cx="2490064" cy="27976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60" dirty="0">
                <a:solidFill>
                  <a:srgbClr val="2E3331">
                    <a:alpha val="6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Items you've reported lost</a:t>
            </a:r>
            <a:endParaRPr lang="en-US" sz="1600" dirty="0"/>
          </a:p>
        </p:txBody>
      </p:sp>
      <p:sp>
        <p:nvSpPr>
          <p:cNvPr id="40" name="Text 38">
            <a:extLst>
              <a:ext uri="{FF2B5EF4-FFF2-40B4-BE49-F238E27FC236}">
                <a16:creationId xmlns:a16="http://schemas.microsoft.com/office/drawing/2014/main" id="{866C57CB-46FF-B41F-A6FC-2C26FA1CCAB0}"/>
              </a:ext>
            </a:extLst>
          </p:cNvPr>
          <p:cNvSpPr/>
          <p:nvPr/>
        </p:nvSpPr>
        <p:spPr>
          <a:xfrm>
            <a:off x="6969211" y="6210604"/>
            <a:ext cx="130643" cy="674961"/>
          </a:xfrm>
          <a:prstGeom prst="rect">
            <a:avLst/>
          </a:prstGeom>
          <a:noFill/>
          <a:ln/>
        </p:spPr>
        <p:txBody>
          <a:bodyPr wrap="square" lIns="137181" tIns="45727" rIns="137181" bIns="45727" rtlCol="0" anchor="ctr"/>
          <a:lstStyle/>
          <a:p>
            <a:pPr>
              <a:lnSpc>
                <a:spcPct val="120000"/>
              </a:lnSpc>
            </a:pPr>
            <a:r>
              <a:rPr lang="en-US" sz="1260" b="1" dirty="0">
                <a:solidFill>
                  <a:srgbClr val="F9F8F6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4</a:t>
            </a:r>
            <a:endParaRPr lang="en-US" sz="1600" dirty="0"/>
          </a:p>
        </p:txBody>
      </p:sp>
      <p:sp>
        <p:nvSpPr>
          <p:cNvPr id="41" name="Shape 39">
            <a:extLst>
              <a:ext uri="{FF2B5EF4-FFF2-40B4-BE49-F238E27FC236}">
                <a16:creationId xmlns:a16="http://schemas.microsoft.com/office/drawing/2014/main" id="{9D612962-C475-272E-A9AE-1044CFA22AB0}"/>
              </a:ext>
            </a:extLst>
          </p:cNvPr>
          <p:cNvSpPr/>
          <p:nvPr/>
        </p:nvSpPr>
        <p:spPr>
          <a:xfrm>
            <a:off x="457270" y="6781503"/>
            <a:ext cx="6961958" cy="868816"/>
          </a:xfrm>
          <a:custGeom>
            <a:avLst/>
            <a:gdLst/>
            <a:ahLst/>
            <a:cxnLst/>
            <a:rect l="l" t="t" r="r" b="b"/>
            <a:pathLst>
              <a:path w="6961958" h="868816">
                <a:moveTo>
                  <a:pt x="45727" y="0"/>
                </a:moveTo>
                <a:lnTo>
                  <a:pt x="6870506" y="0"/>
                </a:lnTo>
                <a:cubicBezTo>
                  <a:pt x="6921014" y="0"/>
                  <a:pt x="6961958" y="40944"/>
                  <a:pt x="6961958" y="91452"/>
                </a:cubicBezTo>
                <a:lnTo>
                  <a:pt x="6961958" y="777364"/>
                </a:lnTo>
                <a:cubicBezTo>
                  <a:pt x="6961958" y="827871"/>
                  <a:pt x="6921014" y="868816"/>
                  <a:pt x="6870506" y="868816"/>
                </a:cubicBezTo>
                <a:lnTo>
                  <a:pt x="45727" y="868816"/>
                </a:lnTo>
                <a:cubicBezTo>
                  <a:pt x="20473" y="868816"/>
                  <a:pt x="0" y="848343"/>
                  <a:pt x="0" y="823089"/>
                </a:cubicBezTo>
                <a:lnTo>
                  <a:pt x="0" y="45727"/>
                </a:lnTo>
                <a:cubicBezTo>
                  <a:pt x="0" y="20490"/>
                  <a:pt x="20490" y="0"/>
                  <a:pt x="45727" y="0"/>
                </a:cubicBezTo>
                <a:close/>
              </a:path>
            </a:pathLst>
          </a:custGeom>
          <a:solidFill>
            <a:srgbClr val="F9F8F6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42" name="Shape 40">
            <a:extLst>
              <a:ext uri="{FF2B5EF4-FFF2-40B4-BE49-F238E27FC236}">
                <a16:creationId xmlns:a16="http://schemas.microsoft.com/office/drawing/2014/main" id="{0C655726-BB50-BEB9-4CBD-B58861708C5F}"/>
              </a:ext>
            </a:extLst>
          </p:cNvPr>
          <p:cNvSpPr/>
          <p:nvPr/>
        </p:nvSpPr>
        <p:spPr>
          <a:xfrm>
            <a:off x="419605" y="6829265"/>
            <a:ext cx="45727" cy="868816"/>
          </a:xfrm>
          <a:custGeom>
            <a:avLst/>
            <a:gdLst/>
            <a:ahLst/>
            <a:cxnLst/>
            <a:rect l="l" t="t" r="r" b="b"/>
            <a:pathLst>
              <a:path w="45727" h="868816">
                <a:moveTo>
                  <a:pt x="45727" y="0"/>
                </a:moveTo>
                <a:lnTo>
                  <a:pt x="45727" y="0"/>
                </a:lnTo>
                <a:lnTo>
                  <a:pt x="45727" y="868816"/>
                </a:lnTo>
                <a:lnTo>
                  <a:pt x="45727" y="868816"/>
                </a:lnTo>
                <a:cubicBezTo>
                  <a:pt x="20473" y="868816"/>
                  <a:pt x="0" y="848343"/>
                  <a:pt x="0" y="823089"/>
                </a:cubicBezTo>
                <a:lnTo>
                  <a:pt x="0" y="45727"/>
                </a:lnTo>
                <a:cubicBezTo>
                  <a:pt x="0" y="20473"/>
                  <a:pt x="20473" y="0"/>
                  <a:pt x="45727" y="0"/>
                </a:cubicBezTo>
                <a:close/>
              </a:path>
            </a:pathLst>
          </a:custGeom>
          <a:solidFill>
            <a:srgbClr val="8BBDB8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43" name="Text 41">
            <a:extLst>
              <a:ext uri="{FF2B5EF4-FFF2-40B4-BE49-F238E27FC236}">
                <a16:creationId xmlns:a16="http://schemas.microsoft.com/office/drawing/2014/main" id="{BE938B38-7D21-C8B4-E208-96B6B8B642B5}"/>
              </a:ext>
            </a:extLst>
          </p:cNvPr>
          <p:cNvSpPr/>
          <p:nvPr/>
        </p:nvSpPr>
        <p:spPr>
          <a:xfrm>
            <a:off x="730766" y="6921430"/>
            <a:ext cx="1875255" cy="25368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440" b="1" dirty="0">
                <a:solidFill>
                  <a:srgbClr val="2E333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Found Items</a:t>
            </a:r>
            <a:endParaRPr lang="en-US" sz="1600" dirty="0"/>
          </a:p>
        </p:txBody>
      </p:sp>
      <p:sp>
        <p:nvSpPr>
          <p:cNvPr id="44" name="Text 42">
            <a:extLst>
              <a:ext uri="{FF2B5EF4-FFF2-40B4-BE49-F238E27FC236}">
                <a16:creationId xmlns:a16="http://schemas.microsoft.com/office/drawing/2014/main" id="{3D256167-E8CD-90F9-505C-6B295B5B13E6}"/>
              </a:ext>
            </a:extLst>
          </p:cNvPr>
          <p:cNvSpPr/>
          <p:nvPr/>
        </p:nvSpPr>
        <p:spPr>
          <a:xfrm>
            <a:off x="730767" y="7212267"/>
            <a:ext cx="2016141" cy="26562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60" dirty="0">
                <a:solidFill>
                  <a:srgbClr val="2E3331">
                    <a:alpha val="6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Items you've reported found</a:t>
            </a:r>
            <a:endParaRPr lang="en-US" sz="1600" dirty="0"/>
          </a:p>
        </p:txBody>
      </p:sp>
      <p:sp>
        <p:nvSpPr>
          <p:cNvPr id="46" name="Text 44">
            <a:extLst>
              <a:ext uri="{FF2B5EF4-FFF2-40B4-BE49-F238E27FC236}">
                <a16:creationId xmlns:a16="http://schemas.microsoft.com/office/drawing/2014/main" id="{45239DA2-84C5-142B-D08C-63520C507450}"/>
              </a:ext>
            </a:extLst>
          </p:cNvPr>
          <p:cNvSpPr/>
          <p:nvPr/>
        </p:nvSpPr>
        <p:spPr>
          <a:xfrm>
            <a:off x="6876648" y="7513379"/>
            <a:ext cx="365817" cy="369862"/>
          </a:xfrm>
          <a:prstGeom prst="rect">
            <a:avLst/>
          </a:prstGeom>
          <a:noFill/>
          <a:ln/>
        </p:spPr>
        <p:txBody>
          <a:bodyPr wrap="square" lIns="137181" tIns="45727" rIns="137181" bIns="45727" rtlCol="0" anchor="ctr"/>
          <a:lstStyle/>
          <a:p>
            <a:pPr>
              <a:lnSpc>
                <a:spcPct val="120000"/>
              </a:lnSpc>
            </a:pPr>
            <a:endParaRPr lang="en-US" sz="1600" dirty="0"/>
          </a:p>
        </p:txBody>
      </p:sp>
      <p:sp>
        <p:nvSpPr>
          <p:cNvPr id="47" name="Shape 45">
            <a:extLst>
              <a:ext uri="{FF2B5EF4-FFF2-40B4-BE49-F238E27FC236}">
                <a16:creationId xmlns:a16="http://schemas.microsoft.com/office/drawing/2014/main" id="{C63B3B7F-C247-F719-9632-CB5CF04F09D5}"/>
              </a:ext>
            </a:extLst>
          </p:cNvPr>
          <p:cNvSpPr/>
          <p:nvPr/>
        </p:nvSpPr>
        <p:spPr>
          <a:xfrm>
            <a:off x="468701" y="7861974"/>
            <a:ext cx="6961958" cy="757244"/>
          </a:xfrm>
          <a:custGeom>
            <a:avLst/>
            <a:gdLst/>
            <a:ahLst/>
            <a:cxnLst/>
            <a:rect l="l" t="t" r="r" b="b"/>
            <a:pathLst>
              <a:path w="6961958" h="868816">
                <a:moveTo>
                  <a:pt x="45727" y="0"/>
                </a:moveTo>
                <a:lnTo>
                  <a:pt x="6870506" y="0"/>
                </a:lnTo>
                <a:cubicBezTo>
                  <a:pt x="6921014" y="0"/>
                  <a:pt x="6961958" y="40944"/>
                  <a:pt x="6961958" y="91452"/>
                </a:cubicBezTo>
                <a:lnTo>
                  <a:pt x="6961958" y="777364"/>
                </a:lnTo>
                <a:cubicBezTo>
                  <a:pt x="6961958" y="827871"/>
                  <a:pt x="6921014" y="868816"/>
                  <a:pt x="6870506" y="868816"/>
                </a:cubicBezTo>
                <a:lnTo>
                  <a:pt x="45727" y="868816"/>
                </a:lnTo>
                <a:cubicBezTo>
                  <a:pt x="20473" y="868816"/>
                  <a:pt x="0" y="848343"/>
                  <a:pt x="0" y="823089"/>
                </a:cubicBezTo>
                <a:lnTo>
                  <a:pt x="0" y="45727"/>
                </a:lnTo>
                <a:cubicBezTo>
                  <a:pt x="0" y="20490"/>
                  <a:pt x="20490" y="0"/>
                  <a:pt x="45727" y="0"/>
                </a:cubicBezTo>
                <a:close/>
              </a:path>
            </a:pathLst>
          </a:custGeom>
          <a:solidFill>
            <a:srgbClr val="F9F8F6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48" name="Shape 46">
            <a:extLst>
              <a:ext uri="{FF2B5EF4-FFF2-40B4-BE49-F238E27FC236}">
                <a16:creationId xmlns:a16="http://schemas.microsoft.com/office/drawing/2014/main" id="{66E8F48D-D79F-FC0C-D8CE-275454630BBF}"/>
              </a:ext>
            </a:extLst>
          </p:cNvPr>
          <p:cNvSpPr/>
          <p:nvPr/>
        </p:nvSpPr>
        <p:spPr>
          <a:xfrm>
            <a:off x="395497" y="7872729"/>
            <a:ext cx="67923" cy="735734"/>
          </a:xfrm>
          <a:custGeom>
            <a:avLst/>
            <a:gdLst/>
            <a:ahLst/>
            <a:cxnLst/>
            <a:rect l="l" t="t" r="r" b="b"/>
            <a:pathLst>
              <a:path w="45727" h="868816">
                <a:moveTo>
                  <a:pt x="45727" y="0"/>
                </a:moveTo>
                <a:lnTo>
                  <a:pt x="45727" y="0"/>
                </a:lnTo>
                <a:lnTo>
                  <a:pt x="45727" y="868816"/>
                </a:lnTo>
                <a:lnTo>
                  <a:pt x="45727" y="868816"/>
                </a:lnTo>
                <a:cubicBezTo>
                  <a:pt x="20473" y="868816"/>
                  <a:pt x="0" y="848343"/>
                  <a:pt x="0" y="823089"/>
                </a:cubicBezTo>
                <a:lnTo>
                  <a:pt x="0" y="45727"/>
                </a:lnTo>
                <a:cubicBezTo>
                  <a:pt x="0" y="20473"/>
                  <a:pt x="20473" y="0"/>
                  <a:pt x="45727" y="0"/>
                </a:cubicBezTo>
                <a:close/>
              </a:path>
            </a:pathLst>
          </a:custGeom>
          <a:solidFill>
            <a:srgbClr val="FFC94D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49" name="Text 47">
            <a:extLst>
              <a:ext uri="{FF2B5EF4-FFF2-40B4-BE49-F238E27FC236}">
                <a16:creationId xmlns:a16="http://schemas.microsoft.com/office/drawing/2014/main" id="{0E15C970-31D1-2AD5-F84B-CA5CF0B0C185}"/>
              </a:ext>
            </a:extLst>
          </p:cNvPr>
          <p:cNvSpPr/>
          <p:nvPr/>
        </p:nvSpPr>
        <p:spPr>
          <a:xfrm>
            <a:off x="730766" y="7979030"/>
            <a:ext cx="2136002" cy="25171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440" b="1" dirty="0">
                <a:solidFill>
                  <a:srgbClr val="2E333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Successful Matches</a:t>
            </a:r>
            <a:endParaRPr lang="en-US" sz="1600" dirty="0"/>
          </a:p>
        </p:txBody>
      </p:sp>
      <p:sp>
        <p:nvSpPr>
          <p:cNvPr id="50" name="Text 48">
            <a:extLst>
              <a:ext uri="{FF2B5EF4-FFF2-40B4-BE49-F238E27FC236}">
                <a16:creationId xmlns:a16="http://schemas.microsoft.com/office/drawing/2014/main" id="{9370C47B-776F-D968-BFBA-7468FE748478}"/>
              </a:ext>
            </a:extLst>
          </p:cNvPr>
          <p:cNvSpPr/>
          <p:nvPr/>
        </p:nvSpPr>
        <p:spPr>
          <a:xfrm>
            <a:off x="730767" y="8320912"/>
            <a:ext cx="2272313" cy="19548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60" dirty="0">
                <a:solidFill>
                  <a:srgbClr val="2E3331">
                    <a:alpha val="6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Items recovered or returned</a:t>
            </a:r>
            <a:endParaRPr lang="en-US" sz="1600" dirty="0"/>
          </a:p>
        </p:txBody>
      </p:sp>
      <p:sp>
        <p:nvSpPr>
          <p:cNvPr id="52" name="Text 50">
            <a:extLst>
              <a:ext uri="{FF2B5EF4-FFF2-40B4-BE49-F238E27FC236}">
                <a16:creationId xmlns:a16="http://schemas.microsoft.com/office/drawing/2014/main" id="{CBF6B997-75D3-B57D-DEDB-CF5BA03A907F}"/>
              </a:ext>
            </a:extLst>
          </p:cNvPr>
          <p:cNvSpPr/>
          <p:nvPr/>
        </p:nvSpPr>
        <p:spPr>
          <a:xfrm>
            <a:off x="6876648" y="8456638"/>
            <a:ext cx="354385" cy="295419"/>
          </a:xfrm>
          <a:prstGeom prst="rect">
            <a:avLst/>
          </a:prstGeom>
          <a:noFill/>
          <a:ln/>
        </p:spPr>
        <p:txBody>
          <a:bodyPr wrap="square" lIns="137181" tIns="45727" rIns="137181" bIns="45727" rtlCol="0" anchor="ctr"/>
          <a:lstStyle/>
          <a:p>
            <a:pPr>
              <a:lnSpc>
                <a:spcPct val="120000"/>
              </a:lnSpc>
            </a:pPr>
            <a:endParaRPr lang="en-US" sz="1600" dirty="0"/>
          </a:p>
        </p:txBody>
      </p:sp>
      <p:sp>
        <p:nvSpPr>
          <p:cNvPr id="55" name="Text 53">
            <a:extLst>
              <a:ext uri="{FF2B5EF4-FFF2-40B4-BE49-F238E27FC236}">
                <a16:creationId xmlns:a16="http://schemas.microsoft.com/office/drawing/2014/main" id="{6DCAD58A-6499-587F-FC6F-C250CDD322F7}"/>
              </a:ext>
            </a:extLst>
          </p:cNvPr>
          <p:cNvSpPr/>
          <p:nvPr/>
        </p:nvSpPr>
        <p:spPr>
          <a:xfrm>
            <a:off x="594453" y="8516397"/>
            <a:ext cx="3429536" cy="50328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440" b="1" dirty="0">
                <a:solidFill>
                  <a:srgbClr val="F9F8F6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 Lost</a:t>
            </a:r>
            <a:endParaRPr lang="en-US" sz="1600" dirty="0"/>
          </a:p>
        </p:txBody>
      </p:sp>
      <p:sp>
        <p:nvSpPr>
          <p:cNvPr id="58" name="Text 56">
            <a:extLst>
              <a:ext uri="{FF2B5EF4-FFF2-40B4-BE49-F238E27FC236}">
                <a16:creationId xmlns:a16="http://schemas.microsoft.com/office/drawing/2014/main" id="{137C2F35-4455-2740-B9D3-6E5861BB68E5}"/>
              </a:ext>
            </a:extLst>
          </p:cNvPr>
          <p:cNvSpPr/>
          <p:nvPr/>
        </p:nvSpPr>
        <p:spPr>
          <a:xfrm>
            <a:off x="4476116" y="8230747"/>
            <a:ext cx="3429536" cy="2743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440" b="1" dirty="0">
                <a:solidFill>
                  <a:srgbClr val="F9F8F6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Report Found</a:t>
            </a:r>
            <a:endParaRPr lang="en-US" sz="1600" dirty="0"/>
          </a:p>
        </p:txBody>
      </p:sp>
      <p:sp>
        <p:nvSpPr>
          <p:cNvPr id="61" name="Text 59">
            <a:extLst>
              <a:ext uri="{FF2B5EF4-FFF2-40B4-BE49-F238E27FC236}">
                <a16:creationId xmlns:a16="http://schemas.microsoft.com/office/drawing/2014/main" id="{95086E32-2905-5FA3-ED02-529DC920C009}"/>
              </a:ext>
            </a:extLst>
          </p:cNvPr>
          <p:cNvSpPr/>
          <p:nvPr/>
        </p:nvSpPr>
        <p:spPr>
          <a:xfrm>
            <a:off x="8357779" y="8230747"/>
            <a:ext cx="3429536" cy="2743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endParaRPr lang="en-US" sz="1600" dirty="0"/>
          </a:p>
        </p:txBody>
      </p:sp>
      <p:sp>
        <p:nvSpPr>
          <p:cNvPr id="64" name="Text 62">
            <a:extLst>
              <a:ext uri="{FF2B5EF4-FFF2-40B4-BE49-F238E27FC236}">
                <a16:creationId xmlns:a16="http://schemas.microsoft.com/office/drawing/2014/main" id="{BAC0ECEC-DCBB-D07B-C2B0-9FA38D5A6BB1}"/>
              </a:ext>
            </a:extLst>
          </p:cNvPr>
          <p:cNvSpPr/>
          <p:nvPr/>
        </p:nvSpPr>
        <p:spPr>
          <a:xfrm>
            <a:off x="12239442" y="8230747"/>
            <a:ext cx="3429536" cy="2743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440" b="1" dirty="0">
                <a:solidFill>
                  <a:srgbClr val="F9F8F6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Messages</a:t>
            </a:r>
            <a:endParaRPr lang="en-US" sz="1600" dirty="0"/>
          </a:p>
        </p:txBody>
      </p:sp>
      <p:pic>
        <p:nvPicPr>
          <p:cNvPr id="67" name="Picture 66">
            <a:extLst>
              <a:ext uri="{FF2B5EF4-FFF2-40B4-BE49-F238E27FC236}">
                <a16:creationId xmlns:a16="http://schemas.microsoft.com/office/drawing/2014/main" id="{9565006B-91A9-C1CA-3E9B-F8E53D5B0C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3051" y="1356097"/>
            <a:ext cx="8270040" cy="73959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286FEA1-A0DA-2EDE-1FA3-378CB793AA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8174" y="1356097"/>
            <a:ext cx="8410670" cy="7395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389084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333333"/>
      </a:dk2>
      <a:lt2>
        <a:srgbClr val="EEEEEE"/>
      </a:lt2>
      <a:accent1>
        <a:srgbClr val="8DAAC2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488</TotalTime>
  <Words>817</Words>
  <Application>Microsoft Office PowerPoint</Application>
  <PresentationFormat>Custom</PresentationFormat>
  <Paragraphs>221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Liter</vt:lpstr>
      <vt:lpstr>Hedvig Letters Sans</vt:lpstr>
      <vt:lpstr>Quattrocento Sans</vt:lpstr>
      <vt:lpstr>Custom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Moonshot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Lost &amp; Found System</dc:title>
  <dc:subject>Lost &amp; Found System</dc:subject>
  <dc:creator>Kimi</dc:creator>
  <cp:lastModifiedBy>akhila adepu</cp:lastModifiedBy>
  <cp:revision>31</cp:revision>
  <dcterms:created xsi:type="dcterms:W3CDTF">2025-12-30T04:48:01Z</dcterms:created>
  <dcterms:modified xsi:type="dcterms:W3CDTF">2026-01-11T13:43:12Z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IGC">
    <vt:lpwstr>{"Label":"Lost &amp; Found System","ContentProducer":"001191110108MACG2KBH8F10000","ProduceID":"19b6d938-4272-880e-8000-0000e5a49b5e","ReservedCode1":"","ContentPropagator":"001191110108MACG2KBH8F20000","PropagateID":"19b6d938-4272-880e-8000-0000e5a49b5e","ReservedCode2":""}</vt:lpwstr>
  </property>
</Properties>
</file>